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5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theme/themeOverride1.xml" ContentType="application/vnd.openxmlformats-officedocument.themeOverr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6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57"/>
  </p:notesMasterIdLst>
  <p:handoutMasterIdLst>
    <p:handoutMasterId r:id="rId58"/>
  </p:handoutMasterIdLst>
  <p:sldIdLst>
    <p:sldId id="261" r:id="rId3"/>
    <p:sldId id="256" r:id="rId4"/>
    <p:sldId id="257" r:id="rId5"/>
    <p:sldId id="260" r:id="rId6"/>
    <p:sldId id="259" r:id="rId7"/>
    <p:sldId id="290" r:id="rId8"/>
    <p:sldId id="292" r:id="rId9"/>
    <p:sldId id="291" r:id="rId10"/>
    <p:sldId id="262" r:id="rId11"/>
    <p:sldId id="263" r:id="rId12"/>
    <p:sldId id="264" r:id="rId13"/>
    <p:sldId id="265" r:id="rId14"/>
    <p:sldId id="308" r:id="rId15"/>
    <p:sldId id="309" r:id="rId16"/>
    <p:sldId id="311" r:id="rId17"/>
    <p:sldId id="315" r:id="rId18"/>
    <p:sldId id="312" r:id="rId19"/>
    <p:sldId id="301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79" r:id="rId33"/>
    <p:sldId id="280" r:id="rId34"/>
    <p:sldId id="313" r:id="rId35"/>
    <p:sldId id="281" r:id="rId36"/>
    <p:sldId id="282" r:id="rId37"/>
    <p:sldId id="283" r:id="rId38"/>
    <p:sldId id="284" r:id="rId39"/>
    <p:sldId id="314" r:id="rId40"/>
    <p:sldId id="285" r:id="rId41"/>
    <p:sldId id="287" r:id="rId42"/>
    <p:sldId id="300" r:id="rId43"/>
    <p:sldId id="288" r:id="rId44"/>
    <p:sldId id="289" r:id="rId45"/>
    <p:sldId id="293" r:id="rId46"/>
    <p:sldId id="294" r:id="rId47"/>
    <p:sldId id="317" r:id="rId48"/>
    <p:sldId id="318" r:id="rId49"/>
    <p:sldId id="316" r:id="rId50"/>
    <p:sldId id="302" r:id="rId51"/>
    <p:sldId id="303" r:id="rId52"/>
    <p:sldId id="304" r:id="rId53"/>
    <p:sldId id="307" r:id="rId54"/>
    <p:sldId id="305" r:id="rId55"/>
    <p:sldId id="306" r:id="rId56"/>
  </p:sldIdLst>
  <p:sldSz cx="9144000" cy="6858000" type="screen4x3"/>
  <p:notesSz cx="9872663" cy="6742113"/>
  <p:custDataLst>
    <p:tags r:id="rId59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D6D6D6"/>
    <a:srgbClr val="8392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88" autoAdjust="0"/>
    <p:restoredTop sz="94660"/>
  </p:normalViewPr>
  <p:slideViewPr>
    <p:cSldViewPr>
      <p:cViewPr varScale="1">
        <p:scale>
          <a:sx n="87" d="100"/>
          <a:sy n="87" d="100"/>
        </p:scale>
        <p:origin x="143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61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gs" Target="tags/tag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diagrams/_rels/data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3B1C-85ED-49C9-AC91-0315988B9687}" type="doc">
      <dgm:prSet loTypeId="urn:microsoft.com/office/officeart/2005/8/layout/hierarchy2" loCatId="hierarchy" qsTypeId="urn:microsoft.com/office/officeart/2005/8/quickstyle/3d2" qsCatId="3D" csTypeId="urn:microsoft.com/office/officeart/2005/8/colors/accent5_1" csCatId="accent5" phldr="1"/>
      <dgm:spPr/>
      <dgm:t>
        <a:bodyPr/>
        <a:lstStyle/>
        <a:p>
          <a:endParaRPr lang="en-US"/>
        </a:p>
      </dgm:t>
    </dgm:pt>
    <dgm:pt modelId="{FA88A50F-0276-4A41-95ED-A1C5AC1787F7}">
      <dgm:prSet phldrT="[Text]"/>
      <dgm:spPr/>
      <dgm:t>
        <a:bodyPr/>
        <a:lstStyle/>
        <a:p>
          <a:r>
            <a:rPr lang="fa-IR" dirty="0" smtClean="0">
              <a:cs typeface="B Nazanin" panose="00000400000000000000" pitchFamily="2" charset="-78"/>
            </a:rPr>
            <a:t>انگیزش</a:t>
          </a:r>
          <a:endParaRPr lang="en-US" dirty="0">
            <a:cs typeface="B Nazanin" panose="00000400000000000000" pitchFamily="2" charset="-78"/>
          </a:endParaRPr>
        </a:p>
      </dgm:t>
    </dgm:pt>
    <dgm:pt modelId="{B075F64E-B0AA-4E1A-BE7D-39DCCE2357D4}" type="parTrans" cxnId="{814017DC-CDE2-4B3E-8BE1-B6D9A57C828D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2BAACC1F-D15D-43BF-A485-567FE103D872}" type="sibTrans" cxnId="{814017DC-CDE2-4B3E-8BE1-B6D9A57C828D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442B7BD2-5791-4AFA-B691-7CFEAF1A1299}">
      <dgm:prSet phldrT="[Text]"/>
      <dgm:spPr/>
      <dgm:t>
        <a:bodyPr/>
        <a:lstStyle/>
        <a:p>
          <a:r>
            <a:rPr lang="fa-IR" dirty="0" smtClean="0">
              <a:cs typeface="B Nazanin" panose="00000400000000000000" pitchFamily="2" charset="-78"/>
            </a:rPr>
            <a:t>جهت</a:t>
          </a:r>
          <a:endParaRPr lang="en-US" dirty="0">
            <a:cs typeface="B Nazanin" panose="00000400000000000000" pitchFamily="2" charset="-78"/>
          </a:endParaRPr>
        </a:p>
      </dgm:t>
    </dgm:pt>
    <dgm:pt modelId="{B4B3BC18-62F5-48ED-93F5-9DE6506FED3A}" type="parTrans" cxnId="{07AF74E9-DA76-4704-8813-5D8454A2E279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26C89F39-2FBE-4A4B-BA4E-1778B100A0CC}" type="sibTrans" cxnId="{07AF74E9-DA76-4704-8813-5D8454A2E279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FA3817B5-7808-4098-96EA-732D058095B3}">
      <dgm:prSet phldrT="[Text]"/>
      <dgm:spPr/>
      <dgm:t>
        <a:bodyPr/>
        <a:lstStyle/>
        <a:p>
          <a:r>
            <a:rPr lang="fa-IR" dirty="0" smtClean="0">
              <a:cs typeface="B Nazanin" panose="00000400000000000000" pitchFamily="2" charset="-78"/>
            </a:rPr>
            <a:t>انگیزه به رفتار جهت می دهد .</a:t>
          </a:r>
          <a:endParaRPr lang="en-US" dirty="0">
            <a:cs typeface="B Nazanin" panose="00000400000000000000" pitchFamily="2" charset="-78"/>
          </a:endParaRPr>
        </a:p>
      </dgm:t>
    </dgm:pt>
    <dgm:pt modelId="{74893F8C-4996-45A0-82F6-E2611F4CA77C}" type="parTrans" cxnId="{41992E0C-7FBB-4476-B556-799A9D866FBF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E5234EDA-6B6A-49C8-976F-D2AC001D1C27}" type="sibTrans" cxnId="{41992E0C-7FBB-4476-B556-799A9D866FBF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65436935-E001-4275-8783-A95FDF0ED269}">
      <dgm:prSet phldrT="[Text]"/>
      <dgm:spPr/>
      <dgm:t>
        <a:bodyPr/>
        <a:lstStyle/>
        <a:p>
          <a:r>
            <a:rPr lang="fa-IR" dirty="0" smtClean="0">
              <a:cs typeface="B Nazanin" panose="00000400000000000000" pitchFamily="2" charset="-78"/>
            </a:rPr>
            <a:t>هدف</a:t>
          </a:r>
        </a:p>
      </dgm:t>
    </dgm:pt>
    <dgm:pt modelId="{30A0975F-32D8-4A45-A068-27893E006377}" type="parTrans" cxnId="{BC1DE670-B2F9-4013-AF8D-18F1E6FA840C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C1CEA8FB-60EE-47C4-808A-56D73FAC578D}" type="sibTrans" cxnId="{BC1DE670-B2F9-4013-AF8D-18F1E6FA840C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3ED3A113-4085-4601-B5F1-D6FD145D5C39}">
      <dgm:prSet phldrT="[Text]"/>
      <dgm:spPr/>
      <dgm:t>
        <a:bodyPr/>
        <a:lstStyle/>
        <a:p>
          <a:r>
            <a:rPr lang="fa-IR" dirty="0" smtClean="0">
              <a:cs typeface="B Nazanin" panose="00000400000000000000" pitchFamily="2" charset="-78"/>
            </a:rPr>
            <a:t>استمرار</a:t>
          </a:r>
          <a:endParaRPr lang="en-US" dirty="0">
            <a:cs typeface="B Nazanin" panose="00000400000000000000" pitchFamily="2" charset="-78"/>
          </a:endParaRPr>
        </a:p>
      </dgm:t>
    </dgm:pt>
    <dgm:pt modelId="{2C6E2C77-AF96-4450-B2B3-DD5454FC6DD5}" type="parTrans" cxnId="{61E63686-A6CA-4484-A0CC-48A227E14C76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86CA6C73-C4F0-4AB1-BEEC-A7873B319A9E}" type="sibTrans" cxnId="{61E63686-A6CA-4484-A0CC-48A227E14C76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72643BFC-B92D-4FC6-B16C-FF8ECAD26C63}">
      <dgm:prSet phldrT="[Text]"/>
      <dgm:spPr/>
      <dgm:t>
        <a:bodyPr/>
        <a:lstStyle/>
        <a:p>
          <a:r>
            <a:rPr lang="fa-IR" dirty="0" smtClean="0">
              <a:cs typeface="B Nazanin" panose="00000400000000000000" pitchFamily="2" charset="-78"/>
            </a:rPr>
            <a:t>نیرو</a:t>
          </a:r>
          <a:endParaRPr lang="en-US" dirty="0">
            <a:cs typeface="B Nazanin" panose="00000400000000000000" pitchFamily="2" charset="-78"/>
          </a:endParaRPr>
        </a:p>
      </dgm:t>
    </dgm:pt>
    <dgm:pt modelId="{113EEEE7-D6CC-488D-83F1-2B3848953D2F}" type="parTrans" cxnId="{31FD72C8-7569-4E89-91BF-C4A8B0F3FECA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B082AC0B-07D5-443B-8150-3C337D9C7A2C}" type="sibTrans" cxnId="{31FD72C8-7569-4E89-91BF-C4A8B0F3FECA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75A05294-8B3D-455E-8F8A-355D606B2879}">
      <dgm:prSet phldrT="[Text]"/>
      <dgm:spPr/>
      <dgm:t>
        <a:bodyPr/>
        <a:lstStyle/>
        <a:p>
          <a:r>
            <a:rPr lang="fa-IR" dirty="0" smtClean="0">
              <a:cs typeface="B Nazanin" panose="00000400000000000000" pitchFamily="2" charset="-78"/>
            </a:rPr>
            <a:t>رفتار انسان تصادفی نیست بلکه هدف مند است .</a:t>
          </a:r>
        </a:p>
      </dgm:t>
    </dgm:pt>
    <dgm:pt modelId="{EB886EA3-6334-4FF1-9F55-A638089A1BE5}" type="parTrans" cxnId="{B8C31532-0346-402F-972A-C2DCD89FFA02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3AC8B15D-0C59-46F1-BA94-60C751E2B915}" type="sibTrans" cxnId="{B8C31532-0346-402F-972A-C2DCD89FFA02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591DE1B7-2875-45EA-A28E-C3C0C8C02AC3}">
      <dgm:prSet phldrT="[Text]"/>
      <dgm:spPr/>
      <dgm:t>
        <a:bodyPr/>
        <a:lstStyle/>
        <a:p>
          <a:r>
            <a:rPr lang="fa-IR" dirty="0" smtClean="0">
              <a:cs typeface="B Nazanin" panose="00000400000000000000" pitchFamily="2" charset="-78"/>
            </a:rPr>
            <a:t>انگیزه موجب استمرار و تداوم رفتار می شود .</a:t>
          </a:r>
          <a:endParaRPr lang="en-US" dirty="0">
            <a:cs typeface="B Nazanin" panose="00000400000000000000" pitchFamily="2" charset="-78"/>
          </a:endParaRPr>
        </a:p>
      </dgm:t>
    </dgm:pt>
    <dgm:pt modelId="{0024053F-2DA0-4EA7-9F6C-0B47398FABE4}" type="parTrans" cxnId="{8E633A90-2CEA-4165-AE3D-EBC938887A17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AC6569E3-D61F-43D7-B092-CFC27148776D}" type="sibTrans" cxnId="{8E633A90-2CEA-4165-AE3D-EBC938887A17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FE370ED0-C598-424B-8D11-782787276B0D}">
      <dgm:prSet phldrT="[Text]"/>
      <dgm:spPr/>
      <dgm:t>
        <a:bodyPr/>
        <a:lstStyle/>
        <a:p>
          <a:r>
            <a:rPr lang="fa-IR" dirty="0" smtClean="0">
              <a:cs typeface="B Nazanin" panose="00000400000000000000" pitchFamily="2" charset="-78"/>
            </a:rPr>
            <a:t>انگیزه به رفتار نیرو        می دهد </a:t>
          </a:r>
          <a:endParaRPr lang="en-US" dirty="0">
            <a:cs typeface="B Nazanin" panose="00000400000000000000" pitchFamily="2" charset="-78"/>
          </a:endParaRPr>
        </a:p>
      </dgm:t>
    </dgm:pt>
    <dgm:pt modelId="{33EBD8ED-5A80-48EF-93B8-00ABB824A939}" type="parTrans" cxnId="{48CFEE2F-316D-41B4-946A-7F916BFB577B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C7B875F5-BA31-4125-9A6A-1312A774D3D9}" type="sibTrans" cxnId="{48CFEE2F-316D-41B4-946A-7F916BFB577B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4EBB4F4E-BF79-4DB7-9135-870A94D13B5F}" type="pres">
      <dgm:prSet presAssocID="{3D3E3B1C-85ED-49C9-AC91-0315988B968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E6A7709-ADC2-4416-909C-BD80E1C7F6F8}" type="pres">
      <dgm:prSet presAssocID="{FA88A50F-0276-4A41-95ED-A1C5AC1787F7}" presName="root1" presStyleCnt="0"/>
      <dgm:spPr/>
      <dgm:t>
        <a:bodyPr/>
        <a:lstStyle/>
        <a:p>
          <a:endParaRPr lang="en-US"/>
        </a:p>
      </dgm:t>
    </dgm:pt>
    <dgm:pt modelId="{AD06DDA5-46E3-473A-BDF9-124C2738DD9D}" type="pres">
      <dgm:prSet presAssocID="{FA88A50F-0276-4A41-95ED-A1C5AC1787F7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39D274C-DF5B-43F9-96FD-41FF903748EE}" type="pres">
      <dgm:prSet presAssocID="{FA88A50F-0276-4A41-95ED-A1C5AC1787F7}" presName="level2hierChild" presStyleCnt="0"/>
      <dgm:spPr/>
      <dgm:t>
        <a:bodyPr/>
        <a:lstStyle/>
        <a:p>
          <a:endParaRPr lang="en-US"/>
        </a:p>
      </dgm:t>
    </dgm:pt>
    <dgm:pt modelId="{8A88BFE0-D10E-4BA1-A694-1F53CFAA0445}" type="pres">
      <dgm:prSet presAssocID="{B4B3BC18-62F5-48ED-93F5-9DE6506FED3A}" presName="conn2-1" presStyleLbl="parChTrans1D2" presStyleIdx="0" presStyleCnt="4"/>
      <dgm:spPr/>
      <dgm:t>
        <a:bodyPr/>
        <a:lstStyle/>
        <a:p>
          <a:endParaRPr lang="en-US"/>
        </a:p>
      </dgm:t>
    </dgm:pt>
    <dgm:pt modelId="{E9EB24D1-473F-4AF0-98A4-CCD37758A508}" type="pres">
      <dgm:prSet presAssocID="{B4B3BC18-62F5-48ED-93F5-9DE6506FED3A}" presName="connTx" presStyleLbl="parChTrans1D2" presStyleIdx="0" presStyleCnt="4"/>
      <dgm:spPr/>
      <dgm:t>
        <a:bodyPr/>
        <a:lstStyle/>
        <a:p>
          <a:endParaRPr lang="en-US"/>
        </a:p>
      </dgm:t>
    </dgm:pt>
    <dgm:pt modelId="{7637415B-6F7A-4F62-946C-C023183BB2CF}" type="pres">
      <dgm:prSet presAssocID="{442B7BD2-5791-4AFA-B691-7CFEAF1A1299}" presName="root2" presStyleCnt="0"/>
      <dgm:spPr/>
      <dgm:t>
        <a:bodyPr/>
        <a:lstStyle/>
        <a:p>
          <a:endParaRPr lang="en-US"/>
        </a:p>
      </dgm:t>
    </dgm:pt>
    <dgm:pt modelId="{3E6F6B7C-BEE7-4F08-9483-8FE71073B490}" type="pres">
      <dgm:prSet presAssocID="{442B7BD2-5791-4AFA-B691-7CFEAF1A1299}" presName="LevelTwoTextNode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A26C044-7D36-4F41-8BFA-005EDB41C6F1}" type="pres">
      <dgm:prSet presAssocID="{442B7BD2-5791-4AFA-B691-7CFEAF1A1299}" presName="level3hierChild" presStyleCnt="0"/>
      <dgm:spPr/>
      <dgm:t>
        <a:bodyPr/>
        <a:lstStyle/>
        <a:p>
          <a:endParaRPr lang="en-US"/>
        </a:p>
      </dgm:t>
    </dgm:pt>
    <dgm:pt modelId="{CCDC285B-2EB7-44E8-BBB7-79EF27E891AD}" type="pres">
      <dgm:prSet presAssocID="{74893F8C-4996-45A0-82F6-E2611F4CA77C}" presName="conn2-1" presStyleLbl="parChTrans1D3" presStyleIdx="0" presStyleCnt="4"/>
      <dgm:spPr/>
      <dgm:t>
        <a:bodyPr/>
        <a:lstStyle/>
        <a:p>
          <a:endParaRPr lang="en-US"/>
        </a:p>
      </dgm:t>
    </dgm:pt>
    <dgm:pt modelId="{38A30F82-6B1F-439B-B7BE-414310945F39}" type="pres">
      <dgm:prSet presAssocID="{74893F8C-4996-45A0-82F6-E2611F4CA77C}" presName="connTx" presStyleLbl="parChTrans1D3" presStyleIdx="0" presStyleCnt="4"/>
      <dgm:spPr/>
      <dgm:t>
        <a:bodyPr/>
        <a:lstStyle/>
        <a:p>
          <a:endParaRPr lang="en-US"/>
        </a:p>
      </dgm:t>
    </dgm:pt>
    <dgm:pt modelId="{DEE9A60F-D37D-47CD-807B-2AF782A50C50}" type="pres">
      <dgm:prSet presAssocID="{FA3817B5-7808-4098-96EA-732D058095B3}" presName="root2" presStyleCnt="0"/>
      <dgm:spPr/>
      <dgm:t>
        <a:bodyPr/>
        <a:lstStyle/>
        <a:p>
          <a:endParaRPr lang="en-US"/>
        </a:p>
      </dgm:t>
    </dgm:pt>
    <dgm:pt modelId="{04BE9CA1-EF12-467D-A277-36EF6E36CA4C}" type="pres">
      <dgm:prSet presAssocID="{FA3817B5-7808-4098-96EA-732D058095B3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642335C-7323-4445-B968-C25AC8F276F9}" type="pres">
      <dgm:prSet presAssocID="{FA3817B5-7808-4098-96EA-732D058095B3}" presName="level3hierChild" presStyleCnt="0"/>
      <dgm:spPr/>
      <dgm:t>
        <a:bodyPr/>
        <a:lstStyle/>
        <a:p>
          <a:endParaRPr lang="en-US"/>
        </a:p>
      </dgm:t>
    </dgm:pt>
    <dgm:pt modelId="{4B1A4B1A-03AD-4B9E-82EF-EFE64ABA7993}" type="pres">
      <dgm:prSet presAssocID="{30A0975F-32D8-4A45-A068-27893E006377}" presName="conn2-1" presStyleLbl="parChTrans1D2" presStyleIdx="1" presStyleCnt="4"/>
      <dgm:spPr/>
      <dgm:t>
        <a:bodyPr/>
        <a:lstStyle/>
        <a:p>
          <a:endParaRPr lang="en-US"/>
        </a:p>
      </dgm:t>
    </dgm:pt>
    <dgm:pt modelId="{418BF29D-615F-45ED-9537-3ED3B74B7F5E}" type="pres">
      <dgm:prSet presAssocID="{30A0975F-32D8-4A45-A068-27893E006377}" presName="connTx" presStyleLbl="parChTrans1D2" presStyleIdx="1" presStyleCnt="4"/>
      <dgm:spPr/>
      <dgm:t>
        <a:bodyPr/>
        <a:lstStyle/>
        <a:p>
          <a:endParaRPr lang="en-US"/>
        </a:p>
      </dgm:t>
    </dgm:pt>
    <dgm:pt modelId="{8F7DA200-88BA-48C8-AD37-80F1542B1708}" type="pres">
      <dgm:prSet presAssocID="{65436935-E001-4275-8783-A95FDF0ED269}" presName="root2" presStyleCnt="0"/>
      <dgm:spPr/>
      <dgm:t>
        <a:bodyPr/>
        <a:lstStyle/>
        <a:p>
          <a:endParaRPr lang="en-US"/>
        </a:p>
      </dgm:t>
    </dgm:pt>
    <dgm:pt modelId="{573CD379-301D-4388-B50E-975C13A35549}" type="pres">
      <dgm:prSet presAssocID="{65436935-E001-4275-8783-A95FDF0ED269}" presName="LevelTwoTextNode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E9C1D53-6318-4E55-982A-47ED2E171814}" type="pres">
      <dgm:prSet presAssocID="{65436935-E001-4275-8783-A95FDF0ED269}" presName="level3hierChild" presStyleCnt="0"/>
      <dgm:spPr/>
      <dgm:t>
        <a:bodyPr/>
        <a:lstStyle/>
        <a:p>
          <a:endParaRPr lang="en-US"/>
        </a:p>
      </dgm:t>
    </dgm:pt>
    <dgm:pt modelId="{4BBCBED0-32D7-45EA-A6AA-F4E3D05C61C1}" type="pres">
      <dgm:prSet presAssocID="{EB886EA3-6334-4FF1-9F55-A638089A1BE5}" presName="conn2-1" presStyleLbl="parChTrans1D3" presStyleIdx="1" presStyleCnt="4"/>
      <dgm:spPr/>
      <dgm:t>
        <a:bodyPr/>
        <a:lstStyle/>
        <a:p>
          <a:endParaRPr lang="en-US"/>
        </a:p>
      </dgm:t>
    </dgm:pt>
    <dgm:pt modelId="{F534A62A-4B46-43FA-A33B-BDEDD516917E}" type="pres">
      <dgm:prSet presAssocID="{EB886EA3-6334-4FF1-9F55-A638089A1BE5}" presName="connTx" presStyleLbl="parChTrans1D3" presStyleIdx="1" presStyleCnt="4"/>
      <dgm:spPr/>
      <dgm:t>
        <a:bodyPr/>
        <a:lstStyle/>
        <a:p>
          <a:endParaRPr lang="en-US"/>
        </a:p>
      </dgm:t>
    </dgm:pt>
    <dgm:pt modelId="{2EB890AF-70F3-4F45-AC15-31C90F04633F}" type="pres">
      <dgm:prSet presAssocID="{75A05294-8B3D-455E-8F8A-355D606B2879}" presName="root2" presStyleCnt="0"/>
      <dgm:spPr/>
      <dgm:t>
        <a:bodyPr/>
        <a:lstStyle/>
        <a:p>
          <a:endParaRPr lang="en-US"/>
        </a:p>
      </dgm:t>
    </dgm:pt>
    <dgm:pt modelId="{66E0A580-0FB7-4557-BC4B-43C8AD8229CC}" type="pres">
      <dgm:prSet presAssocID="{75A05294-8B3D-455E-8F8A-355D606B2879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4ED942F-D346-4FD0-9FDA-5F2CC1631CA9}" type="pres">
      <dgm:prSet presAssocID="{75A05294-8B3D-455E-8F8A-355D606B2879}" presName="level3hierChild" presStyleCnt="0"/>
      <dgm:spPr/>
      <dgm:t>
        <a:bodyPr/>
        <a:lstStyle/>
        <a:p>
          <a:endParaRPr lang="en-US"/>
        </a:p>
      </dgm:t>
    </dgm:pt>
    <dgm:pt modelId="{614AF559-A826-4CB5-BC1A-78746D428448}" type="pres">
      <dgm:prSet presAssocID="{2C6E2C77-AF96-4450-B2B3-DD5454FC6DD5}" presName="conn2-1" presStyleLbl="parChTrans1D2" presStyleIdx="2" presStyleCnt="4"/>
      <dgm:spPr/>
      <dgm:t>
        <a:bodyPr/>
        <a:lstStyle/>
        <a:p>
          <a:endParaRPr lang="en-US"/>
        </a:p>
      </dgm:t>
    </dgm:pt>
    <dgm:pt modelId="{758DF5CA-BC6C-4029-ABC2-A84C7367C4F6}" type="pres">
      <dgm:prSet presAssocID="{2C6E2C77-AF96-4450-B2B3-DD5454FC6DD5}" presName="connTx" presStyleLbl="parChTrans1D2" presStyleIdx="2" presStyleCnt="4"/>
      <dgm:spPr/>
      <dgm:t>
        <a:bodyPr/>
        <a:lstStyle/>
        <a:p>
          <a:endParaRPr lang="en-US"/>
        </a:p>
      </dgm:t>
    </dgm:pt>
    <dgm:pt modelId="{326BCE1A-FD53-498C-B793-2CEF73EA6C95}" type="pres">
      <dgm:prSet presAssocID="{3ED3A113-4085-4601-B5F1-D6FD145D5C39}" presName="root2" presStyleCnt="0"/>
      <dgm:spPr/>
      <dgm:t>
        <a:bodyPr/>
        <a:lstStyle/>
        <a:p>
          <a:endParaRPr lang="en-US"/>
        </a:p>
      </dgm:t>
    </dgm:pt>
    <dgm:pt modelId="{6D2A66EB-479B-4F9F-ADF3-69E81DD8F7CC}" type="pres">
      <dgm:prSet presAssocID="{3ED3A113-4085-4601-B5F1-D6FD145D5C39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39EB803-C8DB-461E-8282-C2B2071540E5}" type="pres">
      <dgm:prSet presAssocID="{3ED3A113-4085-4601-B5F1-D6FD145D5C39}" presName="level3hierChild" presStyleCnt="0"/>
      <dgm:spPr/>
      <dgm:t>
        <a:bodyPr/>
        <a:lstStyle/>
        <a:p>
          <a:endParaRPr lang="en-US"/>
        </a:p>
      </dgm:t>
    </dgm:pt>
    <dgm:pt modelId="{6BF26397-2D1C-4605-A538-74264C542E4C}" type="pres">
      <dgm:prSet presAssocID="{0024053F-2DA0-4EA7-9F6C-0B47398FABE4}" presName="conn2-1" presStyleLbl="parChTrans1D3" presStyleIdx="2" presStyleCnt="4"/>
      <dgm:spPr/>
      <dgm:t>
        <a:bodyPr/>
        <a:lstStyle/>
        <a:p>
          <a:endParaRPr lang="en-US"/>
        </a:p>
      </dgm:t>
    </dgm:pt>
    <dgm:pt modelId="{77B78FED-A89B-4C2C-92AA-32B37543F027}" type="pres">
      <dgm:prSet presAssocID="{0024053F-2DA0-4EA7-9F6C-0B47398FABE4}" presName="connTx" presStyleLbl="parChTrans1D3" presStyleIdx="2" presStyleCnt="4"/>
      <dgm:spPr/>
      <dgm:t>
        <a:bodyPr/>
        <a:lstStyle/>
        <a:p>
          <a:endParaRPr lang="en-US"/>
        </a:p>
      </dgm:t>
    </dgm:pt>
    <dgm:pt modelId="{5900283C-F16A-4082-AFE7-1C3105310B4C}" type="pres">
      <dgm:prSet presAssocID="{591DE1B7-2875-45EA-A28E-C3C0C8C02AC3}" presName="root2" presStyleCnt="0"/>
      <dgm:spPr/>
      <dgm:t>
        <a:bodyPr/>
        <a:lstStyle/>
        <a:p>
          <a:endParaRPr lang="en-US"/>
        </a:p>
      </dgm:t>
    </dgm:pt>
    <dgm:pt modelId="{C89C5DB0-131D-4B35-B863-DED6C44ED678}" type="pres">
      <dgm:prSet presAssocID="{591DE1B7-2875-45EA-A28E-C3C0C8C02AC3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6A12105-A800-4F5B-B7E1-61F5D73BE620}" type="pres">
      <dgm:prSet presAssocID="{591DE1B7-2875-45EA-A28E-C3C0C8C02AC3}" presName="level3hierChild" presStyleCnt="0"/>
      <dgm:spPr/>
      <dgm:t>
        <a:bodyPr/>
        <a:lstStyle/>
        <a:p>
          <a:endParaRPr lang="en-US"/>
        </a:p>
      </dgm:t>
    </dgm:pt>
    <dgm:pt modelId="{1508382F-27EE-4CB2-979C-17947FB786E6}" type="pres">
      <dgm:prSet presAssocID="{113EEEE7-D6CC-488D-83F1-2B3848953D2F}" presName="conn2-1" presStyleLbl="parChTrans1D2" presStyleIdx="3" presStyleCnt="4"/>
      <dgm:spPr/>
      <dgm:t>
        <a:bodyPr/>
        <a:lstStyle/>
        <a:p>
          <a:endParaRPr lang="en-US"/>
        </a:p>
      </dgm:t>
    </dgm:pt>
    <dgm:pt modelId="{1FF5B2E8-DAB5-4FCA-AA09-5FE9F43B5893}" type="pres">
      <dgm:prSet presAssocID="{113EEEE7-D6CC-488D-83F1-2B3848953D2F}" presName="connTx" presStyleLbl="parChTrans1D2" presStyleIdx="3" presStyleCnt="4"/>
      <dgm:spPr/>
      <dgm:t>
        <a:bodyPr/>
        <a:lstStyle/>
        <a:p>
          <a:endParaRPr lang="en-US"/>
        </a:p>
      </dgm:t>
    </dgm:pt>
    <dgm:pt modelId="{49978DBD-6D08-4BDF-A21C-47A2456DFFBD}" type="pres">
      <dgm:prSet presAssocID="{72643BFC-B92D-4FC6-B16C-FF8ECAD26C63}" presName="root2" presStyleCnt="0"/>
      <dgm:spPr/>
      <dgm:t>
        <a:bodyPr/>
        <a:lstStyle/>
        <a:p>
          <a:endParaRPr lang="en-US"/>
        </a:p>
      </dgm:t>
    </dgm:pt>
    <dgm:pt modelId="{65F431BB-B519-42BE-9727-213CE7E5E0F7}" type="pres">
      <dgm:prSet presAssocID="{72643BFC-B92D-4FC6-B16C-FF8ECAD26C63}" presName="LevelTwoTextNode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5D34453-FA43-4795-84F9-A43B8CA5FD12}" type="pres">
      <dgm:prSet presAssocID="{72643BFC-B92D-4FC6-B16C-FF8ECAD26C63}" presName="level3hierChild" presStyleCnt="0"/>
      <dgm:spPr/>
      <dgm:t>
        <a:bodyPr/>
        <a:lstStyle/>
        <a:p>
          <a:endParaRPr lang="en-US"/>
        </a:p>
      </dgm:t>
    </dgm:pt>
    <dgm:pt modelId="{592CB43D-0413-4460-9F70-18AEB71E0614}" type="pres">
      <dgm:prSet presAssocID="{33EBD8ED-5A80-48EF-93B8-00ABB824A939}" presName="conn2-1" presStyleLbl="parChTrans1D3" presStyleIdx="3" presStyleCnt="4"/>
      <dgm:spPr/>
      <dgm:t>
        <a:bodyPr/>
        <a:lstStyle/>
        <a:p>
          <a:endParaRPr lang="en-US"/>
        </a:p>
      </dgm:t>
    </dgm:pt>
    <dgm:pt modelId="{D1C569D7-A1E8-4A53-ACAA-7A2F16938558}" type="pres">
      <dgm:prSet presAssocID="{33EBD8ED-5A80-48EF-93B8-00ABB824A939}" presName="connTx" presStyleLbl="parChTrans1D3" presStyleIdx="3" presStyleCnt="4"/>
      <dgm:spPr/>
      <dgm:t>
        <a:bodyPr/>
        <a:lstStyle/>
        <a:p>
          <a:endParaRPr lang="en-US"/>
        </a:p>
      </dgm:t>
    </dgm:pt>
    <dgm:pt modelId="{2E0500E3-18FF-4F7C-B76C-8BBA8445C077}" type="pres">
      <dgm:prSet presAssocID="{FE370ED0-C598-424B-8D11-782787276B0D}" presName="root2" presStyleCnt="0"/>
      <dgm:spPr/>
      <dgm:t>
        <a:bodyPr/>
        <a:lstStyle/>
        <a:p>
          <a:endParaRPr lang="en-US"/>
        </a:p>
      </dgm:t>
    </dgm:pt>
    <dgm:pt modelId="{0CE9F42F-77F0-4B16-B086-EA46D5CB0297}" type="pres">
      <dgm:prSet presAssocID="{FE370ED0-C598-424B-8D11-782787276B0D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599FD51-3143-4500-A144-CDDAA6B24C68}" type="pres">
      <dgm:prSet presAssocID="{FE370ED0-C598-424B-8D11-782787276B0D}" presName="level3hierChild" presStyleCnt="0"/>
      <dgm:spPr/>
      <dgm:t>
        <a:bodyPr/>
        <a:lstStyle/>
        <a:p>
          <a:endParaRPr lang="en-US"/>
        </a:p>
      </dgm:t>
    </dgm:pt>
  </dgm:ptLst>
  <dgm:cxnLst>
    <dgm:cxn modelId="{CDA7CE4C-1EF0-428D-AECB-0E43F909A383}" type="presOf" srcId="{33EBD8ED-5A80-48EF-93B8-00ABB824A939}" destId="{592CB43D-0413-4460-9F70-18AEB71E0614}" srcOrd="0" destOrd="0" presId="urn:microsoft.com/office/officeart/2005/8/layout/hierarchy2"/>
    <dgm:cxn modelId="{48CFEE2F-316D-41B4-946A-7F916BFB577B}" srcId="{72643BFC-B92D-4FC6-B16C-FF8ECAD26C63}" destId="{FE370ED0-C598-424B-8D11-782787276B0D}" srcOrd="0" destOrd="0" parTransId="{33EBD8ED-5A80-48EF-93B8-00ABB824A939}" sibTransId="{C7B875F5-BA31-4125-9A6A-1312A774D3D9}"/>
    <dgm:cxn modelId="{44DC2FBB-64AC-49DA-8AE4-BCC9DA34DAFE}" type="presOf" srcId="{65436935-E001-4275-8783-A95FDF0ED269}" destId="{573CD379-301D-4388-B50E-975C13A35549}" srcOrd="0" destOrd="0" presId="urn:microsoft.com/office/officeart/2005/8/layout/hierarchy2"/>
    <dgm:cxn modelId="{EA8255F9-159D-45C5-B210-21B1CBFA5E30}" type="presOf" srcId="{FA88A50F-0276-4A41-95ED-A1C5AC1787F7}" destId="{AD06DDA5-46E3-473A-BDF9-124C2738DD9D}" srcOrd="0" destOrd="0" presId="urn:microsoft.com/office/officeart/2005/8/layout/hierarchy2"/>
    <dgm:cxn modelId="{61E63686-A6CA-4484-A0CC-48A227E14C76}" srcId="{FA88A50F-0276-4A41-95ED-A1C5AC1787F7}" destId="{3ED3A113-4085-4601-B5F1-D6FD145D5C39}" srcOrd="2" destOrd="0" parTransId="{2C6E2C77-AF96-4450-B2B3-DD5454FC6DD5}" sibTransId="{86CA6C73-C4F0-4AB1-BEEC-A7873B319A9E}"/>
    <dgm:cxn modelId="{485F06D7-7C3E-4F58-940C-B298B504ACB7}" type="presOf" srcId="{0024053F-2DA0-4EA7-9F6C-0B47398FABE4}" destId="{6BF26397-2D1C-4605-A538-74264C542E4C}" srcOrd="0" destOrd="0" presId="urn:microsoft.com/office/officeart/2005/8/layout/hierarchy2"/>
    <dgm:cxn modelId="{B8C31532-0346-402F-972A-C2DCD89FFA02}" srcId="{65436935-E001-4275-8783-A95FDF0ED269}" destId="{75A05294-8B3D-455E-8F8A-355D606B2879}" srcOrd="0" destOrd="0" parTransId="{EB886EA3-6334-4FF1-9F55-A638089A1BE5}" sibTransId="{3AC8B15D-0C59-46F1-BA94-60C751E2B915}"/>
    <dgm:cxn modelId="{00F53E51-63ED-48A3-86AD-6327E92BA77B}" type="presOf" srcId="{EB886EA3-6334-4FF1-9F55-A638089A1BE5}" destId="{F534A62A-4B46-43FA-A33B-BDEDD516917E}" srcOrd="1" destOrd="0" presId="urn:microsoft.com/office/officeart/2005/8/layout/hierarchy2"/>
    <dgm:cxn modelId="{28A40F79-9FAC-4E31-A34F-7A8956A3526B}" type="presOf" srcId="{113EEEE7-D6CC-488D-83F1-2B3848953D2F}" destId="{1508382F-27EE-4CB2-979C-17947FB786E6}" srcOrd="0" destOrd="0" presId="urn:microsoft.com/office/officeart/2005/8/layout/hierarchy2"/>
    <dgm:cxn modelId="{0F181DD1-C51A-4238-8BD8-0522EA5C7E0C}" type="presOf" srcId="{30A0975F-32D8-4A45-A068-27893E006377}" destId="{418BF29D-615F-45ED-9537-3ED3B74B7F5E}" srcOrd="1" destOrd="0" presId="urn:microsoft.com/office/officeart/2005/8/layout/hierarchy2"/>
    <dgm:cxn modelId="{C72E3228-0D9D-4582-8B8C-6A9CDFBBEF0B}" type="presOf" srcId="{113EEEE7-D6CC-488D-83F1-2B3848953D2F}" destId="{1FF5B2E8-DAB5-4FCA-AA09-5FE9F43B5893}" srcOrd="1" destOrd="0" presId="urn:microsoft.com/office/officeart/2005/8/layout/hierarchy2"/>
    <dgm:cxn modelId="{AECD085E-9BFC-4443-AD6A-F7852F0B6BF6}" type="presOf" srcId="{FA3817B5-7808-4098-96EA-732D058095B3}" destId="{04BE9CA1-EF12-467D-A277-36EF6E36CA4C}" srcOrd="0" destOrd="0" presId="urn:microsoft.com/office/officeart/2005/8/layout/hierarchy2"/>
    <dgm:cxn modelId="{5DE458AD-7E26-4604-92CD-C52E20572DBD}" type="presOf" srcId="{33EBD8ED-5A80-48EF-93B8-00ABB824A939}" destId="{D1C569D7-A1E8-4A53-ACAA-7A2F16938558}" srcOrd="1" destOrd="0" presId="urn:microsoft.com/office/officeart/2005/8/layout/hierarchy2"/>
    <dgm:cxn modelId="{814017DC-CDE2-4B3E-8BE1-B6D9A57C828D}" srcId="{3D3E3B1C-85ED-49C9-AC91-0315988B9687}" destId="{FA88A50F-0276-4A41-95ED-A1C5AC1787F7}" srcOrd="0" destOrd="0" parTransId="{B075F64E-B0AA-4E1A-BE7D-39DCCE2357D4}" sibTransId="{2BAACC1F-D15D-43BF-A485-567FE103D872}"/>
    <dgm:cxn modelId="{41992E0C-7FBB-4476-B556-799A9D866FBF}" srcId="{442B7BD2-5791-4AFA-B691-7CFEAF1A1299}" destId="{FA3817B5-7808-4098-96EA-732D058095B3}" srcOrd="0" destOrd="0" parTransId="{74893F8C-4996-45A0-82F6-E2611F4CA77C}" sibTransId="{E5234EDA-6B6A-49C8-976F-D2AC001D1C27}"/>
    <dgm:cxn modelId="{66E31ACC-3C9A-4C22-877F-1CF3EE84E14A}" type="presOf" srcId="{3D3E3B1C-85ED-49C9-AC91-0315988B9687}" destId="{4EBB4F4E-BF79-4DB7-9135-870A94D13B5F}" srcOrd="0" destOrd="0" presId="urn:microsoft.com/office/officeart/2005/8/layout/hierarchy2"/>
    <dgm:cxn modelId="{5935E362-C8C9-41F7-B2F3-D3B3A5D34173}" type="presOf" srcId="{2C6E2C77-AF96-4450-B2B3-DD5454FC6DD5}" destId="{614AF559-A826-4CB5-BC1A-78746D428448}" srcOrd="0" destOrd="0" presId="urn:microsoft.com/office/officeart/2005/8/layout/hierarchy2"/>
    <dgm:cxn modelId="{D3E90606-BBCC-41AE-B248-129900FF75A3}" type="presOf" srcId="{442B7BD2-5791-4AFA-B691-7CFEAF1A1299}" destId="{3E6F6B7C-BEE7-4F08-9483-8FE71073B490}" srcOrd="0" destOrd="0" presId="urn:microsoft.com/office/officeart/2005/8/layout/hierarchy2"/>
    <dgm:cxn modelId="{767790A9-1B7E-4984-A44C-21F7EAE76BA8}" type="presOf" srcId="{2C6E2C77-AF96-4450-B2B3-DD5454FC6DD5}" destId="{758DF5CA-BC6C-4029-ABC2-A84C7367C4F6}" srcOrd="1" destOrd="0" presId="urn:microsoft.com/office/officeart/2005/8/layout/hierarchy2"/>
    <dgm:cxn modelId="{6379A0E5-3DE3-4982-AFB6-D672A899672F}" type="presOf" srcId="{72643BFC-B92D-4FC6-B16C-FF8ECAD26C63}" destId="{65F431BB-B519-42BE-9727-213CE7E5E0F7}" srcOrd="0" destOrd="0" presId="urn:microsoft.com/office/officeart/2005/8/layout/hierarchy2"/>
    <dgm:cxn modelId="{37F2C643-B1BC-4924-8C56-BDCD068DBD26}" type="presOf" srcId="{74893F8C-4996-45A0-82F6-E2611F4CA77C}" destId="{38A30F82-6B1F-439B-B7BE-414310945F39}" srcOrd="1" destOrd="0" presId="urn:microsoft.com/office/officeart/2005/8/layout/hierarchy2"/>
    <dgm:cxn modelId="{8E633A90-2CEA-4165-AE3D-EBC938887A17}" srcId="{3ED3A113-4085-4601-B5F1-D6FD145D5C39}" destId="{591DE1B7-2875-45EA-A28E-C3C0C8C02AC3}" srcOrd="0" destOrd="0" parTransId="{0024053F-2DA0-4EA7-9F6C-0B47398FABE4}" sibTransId="{AC6569E3-D61F-43D7-B092-CFC27148776D}"/>
    <dgm:cxn modelId="{E1D48346-E052-45D6-8A76-89EAAF5FE625}" type="presOf" srcId="{0024053F-2DA0-4EA7-9F6C-0B47398FABE4}" destId="{77B78FED-A89B-4C2C-92AA-32B37543F027}" srcOrd="1" destOrd="0" presId="urn:microsoft.com/office/officeart/2005/8/layout/hierarchy2"/>
    <dgm:cxn modelId="{07AF74E9-DA76-4704-8813-5D8454A2E279}" srcId="{FA88A50F-0276-4A41-95ED-A1C5AC1787F7}" destId="{442B7BD2-5791-4AFA-B691-7CFEAF1A1299}" srcOrd="0" destOrd="0" parTransId="{B4B3BC18-62F5-48ED-93F5-9DE6506FED3A}" sibTransId="{26C89F39-2FBE-4A4B-BA4E-1778B100A0CC}"/>
    <dgm:cxn modelId="{591187C4-64A2-47D7-B036-43FE71717AF7}" type="presOf" srcId="{30A0975F-32D8-4A45-A068-27893E006377}" destId="{4B1A4B1A-03AD-4B9E-82EF-EFE64ABA7993}" srcOrd="0" destOrd="0" presId="urn:microsoft.com/office/officeart/2005/8/layout/hierarchy2"/>
    <dgm:cxn modelId="{5C0F12A4-CBD3-47F3-8CA5-5DF4E24D396F}" type="presOf" srcId="{FE370ED0-C598-424B-8D11-782787276B0D}" destId="{0CE9F42F-77F0-4B16-B086-EA46D5CB0297}" srcOrd="0" destOrd="0" presId="urn:microsoft.com/office/officeart/2005/8/layout/hierarchy2"/>
    <dgm:cxn modelId="{31FD72C8-7569-4E89-91BF-C4A8B0F3FECA}" srcId="{FA88A50F-0276-4A41-95ED-A1C5AC1787F7}" destId="{72643BFC-B92D-4FC6-B16C-FF8ECAD26C63}" srcOrd="3" destOrd="0" parTransId="{113EEEE7-D6CC-488D-83F1-2B3848953D2F}" sibTransId="{B082AC0B-07D5-443B-8150-3C337D9C7A2C}"/>
    <dgm:cxn modelId="{BC1DE670-B2F9-4013-AF8D-18F1E6FA840C}" srcId="{FA88A50F-0276-4A41-95ED-A1C5AC1787F7}" destId="{65436935-E001-4275-8783-A95FDF0ED269}" srcOrd="1" destOrd="0" parTransId="{30A0975F-32D8-4A45-A068-27893E006377}" sibTransId="{C1CEA8FB-60EE-47C4-808A-56D73FAC578D}"/>
    <dgm:cxn modelId="{68BC6279-AE58-46D4-AB62-2EB26AC339B0}" type="presOf" srcId="{B4B3BC18-62F5-48ED-93F5-9DE6506FED3A}" destId="{E9EB24D1-473F-4AF0-98A4-CCD37758A508}" srcOrd="1" destOrd="0" presId="urn:microsoft.com/office/officeart/2005/8/layout/hierarchy2"/>
    <dgm:cxn modelId="{FA6040E9-D9C9-488B-B74B-AC594DA866D4}" type="presOf" srcId="{EB886EA3-6334-4FF1-9F55-A638089A1BE5}" destId="{4BBCBED0-32D7-45EA-A6AA-F4E3D05C61C1}" srcOrd="0" destOrd="0" presId="urn:microsoft.com/office/officeart/2005/8/layout/hierarchy2"/>
    <dgm:cxn modelId="{DAD658AA-B6E1-4725-AEB3-00A81847EE15}" type="presOf" srcId="{591DE1B7-2875-45EA-A28E-C3C0C8C02AC3}" destId="{C89C5DB0-131D-4B35-B863-DED6C44ED678}" srcOrd="0" destOrd="0" presId="urn:microsoft.com/office/officeart/2005/8/layout/hierarchy2"/>
    <dgm:cxn modelId="{39777616-3A01-48AA-BD78-DA53D7AF9F1B}" type="presOf" srcId="{75A05294-8B3D-455E-8F8A-355D606B2879}" destId="{66E0A580-0FB7-4557-BC4B-43C8AD8229CC}" srcOrd="0" destOrd="0" presId="urn:microsoft.com/office/officeart/2005/8/layout/hierarchy2"/>
    <dgm:cxn modelId="{0430588E-7324-43D0-AC6B-E918F6CB9C08}" type="presOf" srcId="{B4B3BC18-62F5-48ED-93F5-9DE6506FED3A}" destId="{8A88BFE0-D10E-4BA1-A694-1F53CFAA0445}" srcOrd="0" destOrd="0" presId="urn:microsoft.com/office/officeart/2005/8/layout/hierarchy2"/>
    <dgm:cxn modelId="{AECACE25-8584-4B3C-8A70-C0E7751CAA14}" type="presOf" srcId="{74893F8C-4996-45A0-82F6-E2611F4CA77C}" destId="{CCDC285B-2EB7-44E8-BBB7-79EF27E891AD}" srcOrd="0" destOrd="0" presId="urn:microsoft.com/office/officeart/2005/8/layout/hierarchy2"/>
    <dgm:cxn modelId="{8DB49FE0-C1FB-4265-8EF8-0A5CEE5B7914}" type="presOf" srcId="{3ED3A113-4085-4601-B5F1-D6FD145D5C39}" destId="{6D2A66EB-479B-4F9F-ADF3-69E81DD8F7CC}" srcOrd="0" destOrd="0" presId="urn:microsoft.com/office/officeart/2005/8/layout/hierarchy2"/>
    <dgm:cxn modelId="{A5AA1997-4D37-4E90-BF16-FEBFB827ADC5}" type="presParOf" srcId="{4EBB4F4E-BF79-4DB7-9135-870A94D13B5F}" destId="{6E6A7709-ADC2-4416-909C-BD80E1C7F6F8}" srcOrd="0" destOrd="0" presId="urn:microsoft.com/office/officeart/2005/8/layout/hierarchy2"/>
    <dgm:cxn modelId="{0678339A-B063-404B-A56B-8C6F2CC5BD17}" type="presParOf" srcId="{6E6A7709-ADC2-4416-909C-BD80E1C7F6F8}" destId="{AD06DDA5-46E3-473A-BDF9-124C2738DD9D}" srcOrd="0" destOrd="0" presId="urn:microsoft.com/office/officeart/2005/8/layout/hierarchy2"/>
    <dgm:cxn modelId="{6191DFED-3597-4203-AA39-102586FB7090}" type="presParOf" srcId="{6E6A7709-ADC2-4416-909C-BD80E1C7F6F8}" destId="{B39D274C-DF5B-43F9-96FD-41FF903748EE}" srcOrd="1" destOrd="0" presId="urn:microsoft.com/office/officeart/2005/8/layout/hierarchy2"/>
    <dgm:cxn modelId="{E790B832-80CE-47A1-B878-FDB3A8640B13}" type="presParOf" srcId="{B39D274C-DF5B-43F9-96FD-41FF903748EE}" destId="{8A88BFE0-D10E-4BA1-A694-1F53CFAA0445}" srcOrd="0" destOrd="0" presId="urn:microsoft.com/office/officeart/2005/8/layout/hierarchy2"/>
    <dgm:cxn modelId="{040E2C60-48AB-4E73-B71A-CDD3FC7CC57D}" type="presParOf" srcId="{8A88BFE0-D10E-4BA1-A694-1F53CFAA0445}" destId="{E9EB24D1-473F-4AF0-98A4-CCD37758A508}" srcOrd="0" destOrd="0" presId="urn:microsoft.com/office/officeart/2005/8/layout/hierarchy2"/>
    <dgm:cxn modelId="{78143856-3078-452F-A02A-0E9031EA89CD}" type="presParOf" srcId="{B39D274C-DF5B-43F9-96FD-41FF903748EE}" destId="{7637415B-6F7A-4F62-946C-C023183BB2CF}" srcOrd="1" destOrd="0" presId="urn:microsoft.com/office/officeart/2005/8/layout/hierarchy2"/>
    <dgm:cxn modelId="{118728AE-958A-49D7-864D-805F109C6E4E}" type="presParOf" srcId="{7637415B-6F7A-4F62-946C-C023183BB2CF}" destId="{3E6F6B7C-BEE7-4F08-9483-8FE71073B490}" srcOrd="0" destOrd="0" presId="urn:microsoft.com/office/officeart/2005/8/layout/hierarchy2"/>
    <dgm:cxn modelId="{E86670D5-530A-43C3-927B-2568ED90F43C}" type="presParOf" srcId="{7637415B-6F7A-4F62-946C-C023183BB2CF}" destId="{EA26C044-7D36-4F41-8BFA-005EDB41C6F1}" srcOrd="1" destOrd="0" presId="urn:microsoft.com/office/officeart/2005/8/layout/hierarchy2"/>
    <dgm:cxn modelId="{678508C5-8254-4425-8A8E-AAE3B2722A73}" type="presParOf" srcId="{EA26C044-7D36-4F41-8BFA-005EDB41C6F1}" destId="{CCDC285B-2EB7-44E8-BBB7-79EF27E891AD}" srcOrd="0" destOrd="0" presId="urn:microsoft.com/office/officeart/2005/8/layout/hierarchy2"/>
    <dgm:cxn modelId="{35D3E43E-C7EA-45C1-A1B4-CDCA09BB00B0}" type="presParOf" srcId="{CCDC285B-2EB7-44E8-BBB7-79EF27E891AD}" destId="{38A30F82-6B1F-439B-B7BE-414310945F39}" srcOrd="0" destOrd="0" presId="urn:microsoft.com/office/officeart/2005/8/layout/hierarchy2"/>
    <dgm:cxn modelId="{3F6E67F9-0FFE-4AEA-966B-4E7973C88CE4}" type="presParOf" srcId="{EA26C044-7D36-4F41-8BFA-005EDB41C6F1}" destId="{DEE9A60F-D37D-47CD-807B-2AF782A50C50}" srcOrd="1" destOrd="0" presId="urn:microsoft.com/office/officeart/2005/8/layout/hierarchy2"/>
    <dgm:cxn modelId="{2BB15729-4878-412D-ADBA-4875586F3320}" type="presParOf" srcId="{DEE9A60F-D37D-47CD-807B-2AF782A50C50}" destId="{04BE9CA1-EF12-467D-A277-36EF6E36CA4C}" srcOrd="0" destOrd="0" presId="urn:microsoft.com/office/officeart/2005/8/layout/hierarchy2"/>
    <dgm:cxn modelId="{5CA4658B-C062-43B7-9B6E-5A2353F37A08}" type="presParOf" srcId="{DEE9A60F-D37D-47CD-807B-2AF782A50C50}" destId="{4642335C-7323-4445-B968-C25AC8F276F9}" srcOrd="1" destOrd="0" presId="urn:microsoft.com/office/officeart/2005/8/layout/hierarchy2"/>
    <dgm:cxn modelId="{21493F37-E32E-4D35-B5F4-5E54B21DFCC3}" type="presParOf" srcId="{B39D274C-DF5B-43F9-96FD-41FF903748EE}" destId="{4B1A4B1A-03AD-4B9E-82EF-EFE64ABA7993}" srcOrd="2" destOrd="0" presId="urn:microsoft.com/office/officeart/2005/8/layout/hierarchy2"/>
    <dgm:cxn modelId="{948DB872-7136-4596-A6EC-49EB00BFE7B6}" type="presParOf" srcId="{4B1A4B1A-03AD-4B9E-82EF-EFE64ABA7993}" destId="{418BF29D-615F-45ED-9537-3ED3B74B7F5E}" srcOrd="0" destOrd="0" presId="urn:microsoft.com/office/officeart/2005/8/layout/hierarchy2"/>
    <dgm:cxn modelId="{69590E59-7300-4B3A-AD16-8C611DF0B053}" type="presParOf" srcId="{B39D274C-DF5B-43F9-96FD-41FF903748EE}" destId="{8F7DA200-88BA-48C8-AD37-80F1542B1708}" srcOrd="3" destOrd="0" presId="urn:microsoft.com/office/officeart/2005/8/layout/hierarchy2"/>
    <dgm:cxn modelId="{2D3BC07B-3306-42DC-A8B0-B1C42DD467ED}" type="presParOf" srcId="{8F7DA200-88BA-48C8-AD37-80F1542B1708}" destId="{573CD379-301D-4388-B50E-975C13A35549}" srcOrd="0" destOrd="0" presId="urn:microsoft.com/office/officeart/2005/8/layout/hierarchy2"/>
    <dgm:cxn modelId="{3D00004E-EC2C-45F6-91B6-73CC07AFE85A}" type="presParOf" srcId="{8F7DA200-88BA-48C8-AD37-80F1542B1708}" destId="{FE9C1D53-6318-4E55-982A-47ED2E171814}" srcOrd="1" destOrd="0" presId="urn:microsoft.com/office/officeart/2005/8/layout/hierarchy2"/>
    <dgm:cxn modelId="{D76C4009-4564-4191-A597-B777F7A18B45}" type="presParOf" srcId="{FE9C1D53-6318-4E55-982A-47ED2E171814}" destId="{4BBCBED0-32D7-45EA-A6AA-F4E3D05C61C1}" srcOrd="0" destOrd="0" presId="urn:microsoft.com/office/officeart/2005/8/layout/hierarchy2"/>
    <dgm:cxn modelId="{98A31EC5-AE31-41B1-9560-F94EF6F01FB2}" type="presParOf" srcId="{4BBCBED0-32D7-45EA-A6AA-F4E3D05C61C1}" destId="{F534A62A-4B46-43FA-A33B-BDEDD516917E}" srcOrd="0" destOrd="0" presId="urn:microsoft.com/office/officeart/2005/8/layout/hierarchy2"/>
    <dgm:cxn modelId="{7B01B889-9DE5-41AB-AE93-06EBE72A0AC2}" type="presParOf" srcId="{FE9C1D53-6318-4E55-982A-47ED2E171814}" destId="{2EB890AF-70F3-4F45-AC15-31C90F04633F}" srcOrd="1" destOrd="0" presId="urn:microsoft.com/office/officeart/2005/8/layout/hierarchy2"/>
    <dgm:cxn modelId="{91652D63-2FEC-46A4-BF4C-8C49E43164E4}" type="presParOf" srcId="{2EB890AF-70F3-4F45-AC15-31C90F04633F}" destId="{66E0A580-0FB7-4557-BC4B-43C8AD8229CC}" srcOrd="0" destOrd="0" presId="urn:microsoft.com/office/officeart/2005/8/layout/hierarchy2"/>
    <dgm:cxn modelId="{0D837D19-B385-4A48-B03E-4EF537535E35}" type="presParOf" srcId="{2EB890AF-70F3-4F45-AC15-31C90F04633F}" destId="{44ED942F-D346-4FD0-9FDA-5F2CC1631CA9}" srcOrd="1" destOrd="0" presId="urn:microsoft.com/office/officeart/2005/8/layout/hierarchy2"/>
    <dgm:cxn modelId="{7C2FADF6-62CF-4471-A3A2-8B67A9C84724}" type="presParOf" srcId="{B39D274C-DF5B-43F9-96FD-41FF903748EE}" destId="{614AF559-A826-4CB5-BC1A-78746D428448}" srcOrd="4" destOrd="0" presId="urn:microsoft.com/office/officeart/2005/8/layout/hierarchy2"/>
    <dgm:cxn modelId="{62B888BE-DC4E-4D76-A6D5-BB8AA7D6EA7C}" type="presParOf" srcId="{614AF559-A826-4CB5-BC1A-78746D428448}" destId="{758DF5CA-BC6C-4029-ABC2-A84C7367C4F6}" srcOrd="0" destOrd="0" presId="urn:microsoft.com/office/officeart/2005/8/layout/hierarchy2"/>
    <dgm:cxn modelId="{8B5D2FE1-A9DA-4076-A360-F12F2CEBC538}" type="presParOf" srcId="{B39D274C-DF5B-43F9-96FD-41FF903748EE}" destId="{326BCE1A-FD53-498C-B793-2CEF73EA6C95}" srcOrd="5" destOrd="0" presId="urn:microsoft.com/office/officeart/2005/8/layout/hierarchy2"/>
    <dgm:cxn modelId="{2EB851A0-1839-4C93-8F7A-9A5448D5EA3B}" type="presParOf" srcId="{326BCE1A-FD53-498C-B793-2CEF73EA6C95}" destId="{6D2A66EB-479B-4F9F-ADF3-69E81DD8F7CC}" srcOrd="0" destOrd="0" presId="urn:microsoft.com/office/officeart/2005/8/layout/hierarchy2"/>
    <dgm:cxn modelId="{6A342BA5-A340-41C6-9D1E-BE3966A462F8}" type="presParOf" srcId="{326BCE1A-FD53-498C-B793-2CEF73EA6C95}" destId="{A39EB803-C8DB-461E-8282-C2B2071540E5}" srcOrd="1" destOrd="0" presId="urn:microsoft.com/office/officeart/2005/8/layout/hierarchy2"/>
    <dgm:cxn modelId="{A868D677-75E8-4173-B777-2983A1415444}" type="presParOf" srcId="{A39EB803-C8DB-461E-8282-C2B2071540E5}" destId="{6BF26397-2D1C-4605-A538-74264C542E4C}" srcOrd="0" destOrd="0" presId="urn:microsoft.com/office/officeart/2005/8/layout/hierarchy2"/>
    <dgm:cxn modelId="{E714D63E-A614-4D10-8811-4FD35775F2EE}" type="presParOf" srcId="{6BF26397-2D1C-4605-A538-74264C542E4C}" destId="{77B78FED-A89B-4C2C-92AA-32B37543F027}" srcOrd="0" destOrd="0" presId="urn:microsoft.com/office/officeart/2005/8/layout/hierarchy2"/>
    <dgm:cxn modelId="{0BCFE593-0D32-431C-BB1C-BEA3C93666AF}" type="presParOf" srcId="{A39EB803-C8DB-461E-8282-C2B2071540E5}" destId="{5900283C-F16A-4082-AFE7-1C3105310B4C}" srcOrd="1" destOrd="0" presId="urn:microsoft.com/office/officeart/2005/8/layout/hierarchy2"/>
    <dgm:cxn modelId="{5FC67967-0AD5-4315-A5EC-7496DAFACBF2}" type="presParOf" srcId="{5900283C-F16A-4082-AFE7-1C3105310B4C}" destId="{C89C5DB0-131D-4B35-B863-DED6C44ED678}" srcOrd="0" destOrd="0" presId="urn:microsoft.com/office/officeart/2005/8/layout/hierarchy2"/>
    <dgm:cxn modelId="{15356FDE-6742-440B-B62B-4BFE6AC11BA5}" type="presParOf" srcId="{5900283C-F16A-4082-AFE7-1C3105310B4C}" destId="{C6A12105-A800-4F5B-B7E1-61F5D73BE620}" srcOrd="1" destOrd="0" presId="urn:microsoft.com/office/officeart/2005/8/layout/hierarchy2"/>
    <dgm:cxn modelId="{DCCF0EA3-FE0C-45A1-9D50-E6F5955C5F42}" type="presParOf" srcId="{B39D274C-DF5B-43F9-96FD-41FF903748EE}" destId="{1508382F-27EE-4CB2-979C-17947FB786E6}" srcOrd="6" destOrd="0" presId="urn:microsoft.com/office/officeart/2005/8/layout/hierarchy2"/>
    <dgm:cxn modelId="{79458DE3-CD0F-4EE3-ABE2-C1948EA3B3F8}" type="presParOf" srcId="{1508382F-27EE-4CB2-979C-17947FB786E6}" destId="{1FF5B2E8-DAB5-4FCA-AA09-5FE9F43B5893}" srcOrd="0" destOrd="0" presId="urn:microsoft.com/office/officeart/2005/8/layout/hierarchy2"/>
    <dgm:cxn modelId="{D6FB6F5A-CC1F-4247-8F18-29253791DC98}" type="presParOf" srcId="{B39D274C-DF5B-43F9-96FD-41FF903748EE}" destId="{49978DBD-6D08-4BDF-A21C-47A2456DFFBD}" srcOrd="7" destOrd="0" presId="urn:microsoft.com/office/officeart/2005/8/layout/hierarchy2"/>
    <dgm:cxn modelId="{1A8FE896-245A-4661-B3F3-1D89BA8281A6}" type="presParOf" srcId="{49978DBD-6D08-4BDF-A21C-47A2456DFFBD}" destId="{65F431BB-B519-42BE-9727-213CE7E5E0F7}" srcOrd="0" destOrd="0" presId="urn:microsoft.com/office/officeart/2005/8/layout/hierarchy2"/>
    <dgm:cxn modelId="{30A7552A-6741-47A8-A506-F0A623B72C3C}" type="presParOf" srcId="{49978DBD-6D08-4BDF-A21C-47A2456DFFBD}" destId="{D5D34453-FA43-4795-84F9-A43B8CA5FD12}" srcOrd="1" destOrd="0" presId="urn:microsoft.com/office/officeart/2005/8/layout/hierarchy2"/>
    <dgm:cxn modelId="{D2EF81AD-E64F-4834-9C6E-CFAF21D515AD}" type="presParOf" srcId="{D5D34453-FA43-4795-84F9-A43B8CA5FD12}" destId="{592CB43D-0413-4460-9F70-18AEB71E0614}" srcOrd="0" destOrd="0" presId="urn:microsoft.com/office/officeart/2005/8/layout/hierarchy2"/>
    <dgm:cxn modelId="{52C430A6-D6D7-4177-A63D-C8A096B29EA7}" type="presParOf" srcId="{592CB43D-0413-4460-9F70-18AEB71E0614}" destId="{D1C569D7-A1E8-4A53-ACAA-7A2F16938558}" srcOrd="0" destOrd="0" presId="urn:microsoft.com/office/officeart/2005/8/layout/hierarchy2"/>
    <dgm:cxn modelId="{6AA2D565-C1BD-4B00-8F3E-AA0D4D8C29CA}" type="presParOf" srcId="{D5D34453-FA43-4795-84F9-A43B8CA5FD12}" destId="{2E0500E3-18FF-4F7C-B76C-8BBA8445C077}" srcOrd="1" destOrd="0" presId="urn:microsoft.com/office/officeart/2005/8/layout/hierarchy2"/>
    <dgm:cxn modelId="{66E4BA5D-181E-481F-B785-45039326DC19}" type="presParOf" srcId="{2E0500E3-18FF-4F7C-B76C-8BBA8445C077}" destId="{0CE9F42F-77F0-4B16-B086-EA46D5CB0297}" srcOrd="0" destOrd="0" presId="urn:microsoft.com/office/officeart/2005/8/layout/hierarchy2"/>
    <dgm:cxn modelId="{9166DDDD-2699-4935-819D-0E0A11F06154}" type="presParOf" srcId="{2E0500E3-18FF-4F7C-B76C-8BBA8445C077}" destId="{4599FD51-3143-4500-A144-CDDAA6B24C68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84920C-8232-4CD9-BECE-6C690224CF9D}" type="doc">
      <dgm:prSet loTypeId="urn:microsoft.com/office/officeart/2005/8/layout/hList3" loCatId="list" qsTypeId="urn:microsoft.com/office/officeart/2005/8/quickstyle/3d4" qsCatId="3D" csTypeId="urn:microsoft.com/office/officeart/2005/8/colors/accent5_1" csCatId="accent5" phldr="1"/>
      <dgm:spPr/>
      <dgm:t>
        <a:bodyPr/>
        <a:lstStyle/>
        <a:p>
          <a:endParaRPr lang="en-US"/>
        </a:p>
      </dgm:t>
    </dgm:pt>
    <dgm:pt modelId="{30EBFD38-2223-4206-A0E7-DA573AB0C15B}">
      <dgm:prSet phldrT="[Text]" custT="1"/>
      <dgm:spPr/>
      <dgm:t>
        <a:bodyPr/>
        <a:lstStyle/>
        <a:p>
          <a:r>
            <a:rPr lang="fa-IR" sz="1800" b="1" dirty="0" smtClean="0">
              <a:cs typeface="B Nazanin" panose="00000400000000000000" pitchFamily="2" charset="-78"/>
            </a:rPr>
            <a:t>نظریه های محتوایی انگیزش</a:t>
          </a:r>
        </a:p>
        <a:p>
          <a:r>
            <a:rPr lang="fa-IR" sz="1800" b="1" dirty="0" smtClean="0">
              <a:latin typeface="Times New Roman" pitchFamily="18" charset="0"/>
              <a:cs typeface="B Nazanin" panose="00000400000000000000" pitchFamily="2" charset="-78"/>
            </a:rPr>
            <a:t>به شناسایی علت های انگیزش افراد می پردازند که موجب رفتار می شوند.</a:t>
          </a:r>
          <a:endParaRPr lang="en-US" sz="1800" b="1" dirty="0">
            <a:cs typeface="B Nazanin" panose="00000400000000000000" pitchFamily="2" charset="-78"/>
          </a:endParaRPr>
        </a:p>
      </dgm:t>
    </dgm:pt>
    <dgm:pt modelId="{D5D87474-27D9-4E86-828C-2F75169ABBA0}" type="parTrans" cxnId="{0D848D66-6085-47CC-A68F-9A33D9819172}">
      <dgm:prSet/>
      <dgm:spPr/>
      <dgm:t>
        <a:bodyPr/>
        <a:lstStyle/>
        <a:p>
          <a:endParaRPr lang="en-US" sz="12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6989F537-B207-4733-977B-05654D21F74B}" type="sibTrans" cxnId="{0D848D66-6085-47CC-A68F-9A33D9819172}">
      <dgm:prSet/>
      <dgm:spPr/>
      <dgm:t>
        <a:bodyPr/>
        <a:lstStyle/>
        <a:p>
          <a:endParaRPr lang="en-US" sz="12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2ECAB6A2-295B-42C8-9CB9-F093744D506B}">
      <dgm:prSet phldrT="[Text]" custT="1"/>
      <dgm:spPr/>
      <dgm:t>
        <a:bodyPr/>
        <a:lstStyle/>
        <a:p>
          <a:pPr rtl="1"/>
          <a:r>
            <a:rPr lang="fa-IR" sz="1800" b="1" cap="none" spc="0" dirty="0" smtClean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نظریه نیازهای سه گانه (</a:t>
          </a:r>
          <a:r>
            <a:rPr lang="en-US" sz="1800" b="1" cap="none" spc="0" dirty="0" smtClean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ERG</a:t>
          </a:r>
          <a:r>
            <a:rPr lang="fa-IR" sz="1800" b="1" cap="none" spc="0" dirty="0" smtClean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) آلدرفر</a:t>
          </a:r>
          <a:endParaRPr lang="en-US" sz="1800" b="1" cap="none" spc="0" dirty="0">
            <a:ln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86D95A88-6323-41F0-91B8-48E5E0547B59}" type="parTrans" cxnId="{9842299D-6975-4804-971E-71DD5FDFBDD0}">
      <dgm:prSet/>
      <dgm:spPr/>
      <dgm:t>
        <a:bodyPr/>
        <a:lstStyle/>
        <a:p>
          <a:endParaRPr lang="en-US" sz="12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EA637CAB-6A1F-4DEB-B8FD-248EED56B3B2}" type="sibTrans" cxnId="{9842299D-6975-4804-971E-71DD5FDFBDD0}">
      <dgm:prSet/>
      <dgm:spPr/>
      <dgm:t>
        <a:bodyPr/>
        <a:lstStyle/>
        <a:p>
          <a:endParaRPr lang="en-US" sz="12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F6C756C3-EB5F-4B27-9AB5-DE98183BB25A}">
      <dgm:prSet phldrT="[Text]" custT="1"/>
      <dgm:spPr/>
      <dgm:t>
        <a:bodyPr/>
        <a:lstStyle/>
        <a:p>
          <a:r>
            <a:rPr lang="fa-IR" sz="1800" b="1" cap="none" spc="0" dirty="0" smtClean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نظریه  دوعاملی هرزبرگ</a:t>
          </a:r>
          <a:endParaRPr lang="en-US" sz="1800" b="1" cap="none" spc="0" dirty="0">
            <a:ln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797217BE-1484-474E-A31B-447883FF1600}" type="parTrans" cxnId="{D3FB550E-298B-41D1-97AF-DA56B6E1DCED}">
      <dgm:prSet/>
      <dgm:spPr/>
      <dgm:t>
        <a:bodyPr/>
        <a:lstStyle/>
        <a:p>
          <a:endParaRPr lang="en-US" sz="12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64493C75-2FE2-4F9E-A929-C0BE421C5011}" type="sibTrans" cxnId="{D3FB550E-298B-41D1-97AF-DA56B6E1DCED}">
      <dgm:prSet/>
      <dgm:spPr/>
      <dgm:t>
        <a:bodyPr/>
        <a:lstStyle/>
        <a:p>
          <a:endParaRPr lang="en-US" sz="12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9841C942-AA32-4A71-9767-5CC76F8D1652}">
      <dgm:prSet phldrT="[Text]" custT="1"/>
      <dgm:spPr/>
      <dgm:t>
        <a:bodyPr/>
        <a:lstStyle/>
        <a:p>
          <a:r>
            <a:rPr lang="fa-IR" sz="1800" b="1" cap="none" spc="0" dirty="0" smtClean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سلسله مراتب نیازهای مزلو</a:t>
          </a:r>
          <a:endParaRPr lang="en-US" sz="1800" b="1" cap="none" spc="0" dirty="0">
            <a:ln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32067319-3ADA-4AC9-9632-F92E21CC94B9}" type="parTrans" cxnId="{52E24663-3349-48F7-92B1-B2512A39DA3E}">
      <dgm:prSet/>
      <dgm:spPr/>
      <dgm:t>
        <a:bodyPr/>
        <a:lstStyle/>
        <a:p>
          <a:endParaRPr lang="en-US" sz="12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182A35F0-0A2C-454A-B4BE-CE031916C83A}" type="sibTrans" cxnId="{52E24663-3349-48F7-92B1-B2512A39DA3E}">
      <dgm:prSet/>
      <dgm:spPr/>
      <dgm:t>
        <a:bodyPr/>
        <a:lstStyle/>
        <a:p>
          <a:endParaRPr lang="en-US" sz="12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6993D713-AC73-43C3-B36B-6650F6B4247A}">
      <dgm:prSet phldrT="[Text]" custT="1"/>
      <dgm:spPr/>
      <dgm:t>
        <a:bodyPr/>
        <a:lstStyle/>
        <a:p>
          <a:r>
            <a:rPr lang="fa-IR" sz="1800" b="1" cap="none" spc="0" dirty="0" smtClean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نظریه نیازهای اکتسابی مک کللند </a:t>
          </a:r>
          <a:endParaRPr lang="en-US" sz="1800" b="1" cap="none" spc="0" dirty="0">
            <a:ln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401E0948-F19E-4EEA-947E-107C1C5DABC7}" type="parTrans" cxnId="{B7830500-06D8-4054-B796-50FB0D7B2B69}">
      <dgm:prSet/>
      <dgm:spPr/>
      <dgm:t>
        <a:bodyPr/>
        <a:lstStyle/>
        <a:p>
          <a:endParaRPr lang="en-US" sz="12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B2C7C84C-C8F9-4A39-BB7C-F5589B4CB2CA}" type="sibTrans" cxnId="{B7830500-06D8-4054-B796-50FB0D7B2B69}">
      <dgm:prSet/>
      <dgm:spPr/>
      <dgm:t>
        <a:bodyPr/>
        <a:lstStyle/>
        <a:p>
          <a:endParaRPr lang="en-US" sz="12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1897A8F7-41FA-4F39-90F8-EE3F23345E64}">
      <dgm:prSet custT="1"/>
      <dgm:spPr/>
      <dgm:t>
        <a:bodyPr/>
        <a:lstStyle/>
        <a:p>
          <a:pPr rtl="1"/>
          <a:r>
            <a:rPr lang="fa-IR" sz="1800" b="1" cap="none" spc="0" dirty="0" smtClean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نظریه </a:t>
          </a:r>
          <a:r>
            <a:rPr lang="en-US" sz="1800" b="1" cap="none" spc="0" dirty="0" smtClean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X</a:t>
          </a:r>
          <a:r>
            <a:rPr lang="fa-IR" sz="1800" b="1" cap="none" spc="0" dirty="0" smtClean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 و </a:t>
          </a:r>
          <a:r>
            <a:rPr lang="en-US" sz="1800" b="1" cap="none" spc="0" dirty="0" smtClean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Y</a:t>
          </a:r>
          <a:r>
            <a:rPr lang="fa-IR" sz="1800" b="1" cap="none" spc="0" dirty="0" smtClean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  </a:t>
          </a:r>
        </a:p>
        <a:p>
          <a:pPr rtl="1"/>
          <a:r>
            <a:rPr lang="fa-IR" sz="1800" b="1" cap="none" spc="0" dirty="0" smtClean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مک گری گور</a:t>
          </a:r>
          <a:endParaRPr lang="en-US" sz="1800" b="1" cap="none" spc="0" dirty="0">
            <a:ln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FFF45683-D165-4117-A721-1179641C9752}" type="parTrans" cxnId="{9E0585E1-A3DC-4DEA-9D2D-9B4C0B116490}">
      <dgm:prSet/>
      <dgm:spPr/>
      <dgm:t>
        <a:bodyPr/>
        <a:lstStyle/>
        <a:p>
          <a:endParaRPr lang="en-US"/>
        </a:p>
      </dgm:t>
    </dgm:pt>
    <dgm:pt modelId="{C6FDA7A6-C2A1-4B9C-850D-910877221954}" type="sibTrans" cxnId="{9E0585E1-A3DC-4DEA-9D2D-9B4C0B116490}">
      <dgm:prSet/>
      <dgm:spPr/>
      <dgm:t>
        <a:bodyPr/>
        <a:lstStyle/>
        <a:p>
          <a:endParaRPr lang="en-US"/>
        </a:p>
      </dgm:t>
    </dgm:pt>
    <dgm:pt modelId="{CD5841F8-56BB-4111-B257-CB3FE4B8DC91}" type="pres">
      <dgm:prSet presAssocID="{1284920C-8232-4CD9-BECE-6C690224CF9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724C656-136E-46D8-88CB-9EFED40A9537}" type="pres">
      <dgm:prSet presAssocID="{30EBFD38-2223-4206-A0E7-DA573AB0C15B}" presName="roof" presStyleLbl="dkBgShp" presStyleIdx="0" presStyleCnt="2" custLinFactNeighborY="-5650"/>
      <dgm:spPr/>
      <dgm:t>
        <a:bodyPr/>
        <a:lstStyle/>
        <a:p>
          <a:endParaRPr lang="en-US"/>
        </a:p>
      </dgm:t>
    </dgm:pt>
    <dgm:pt modelId="{AE89398E-3357-4964-B1B7-F077C02A2930}" type="pres">
      <dgm:prSet presAssocID="{30EBFD38-2223-4206-A0E7-DA573AB0C15B}" presName="pillars" presStyleCnt="0"/>
      <dgm:spPr/>
      <dgm:t>
        <a:bodyPr/>
        <a:lstStyle/>
        <a:p>
          <a:endParaRPr lang="en-US"/>
        </a:p>
      </dgm:t>
    </dgm:pt>
    <dgm:pt modelId="{1CE5FF45-77C4-4C5F-85ED-1B7CB8669C44}" type="pres">
      <dgm:prSet presAssocID="{30EBFD38-2223-4206-A0E7-DA573AB0C15B}" presName="pillar1" presStyleLbl="node1" presStyleIdx="0" presStyleCnt="5" custScaleX="898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2A0678-28D2-4CAC-A9EC-58F973BCEB4C}" type="pres">
      <dgm:prSet presAssocID="{2ECAB6A2-295B-42C8-9CB9-F093744D506B}" presName="pillarX" presStyleLbl="node1" presStyleIdx="1" presStyleCnt="5" custScaleX="755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8A86CA-ED79-4A93-B922-6B4554A2D8E7}" type="pres">
      <dgm:prSet presAssocID="{F6C756C3-EB5F-4B27-9AB5-DE98183BB25A}" presName="pillarX" presStyleLbl="node1" presStyleIdx="2" presStyleCnt="5" custScaleX="83077" custLinFactNeighborX="77239" custLinFactNeighborY="8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8C3555-2DA5-4AB0-9F12-C0F5E6030C50}" type="pres">
      <dgm:prSet presAssocID="{1897A8F7-41FA-4F39-90F8-EE3F23345E64}" presName="pillarX" presStyleLbl="node1" presStyleIdx="3" presStyleCnt="5" custScaleX="79483" custLinFactNeighborX="-82018" custLinFactNeighborY="8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480009-441A-442A-AE9D-8F23514E1896}" type="pres">
      <dgm:prSet presAssocID="{9841C942-AA32-4A71-9767-5CC76F8D1652}" presName="pillarX" presStyleLbl="node1" presStyleIdx="4" presStyleCnt="5" custScaleX="730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6AAF17-D7DC-41C2-A275-2A4F97C5F307}" type="pres">
      <dgm:prSet presAssocID="{30EBFD38-2223-4206-A0E7-DA573AB0C15B}" presName="base" presStyleLbl="dkBgShp" presStyleIdx="1" presStyleCnt="2" custLinFactY="34843" custLinFactNeighborX="-38548" custLinFactNeighborY="100000"/>
      <dgm:spPr/>
      <dgm:t>
        <a:bodyPr/>
        <a:lstStyle/>
        <a:p>
          <a:endParaRPr lang="en-US"/>
        </a:p>
      </dgm:t>
    </dgm:pt>
  </dgm:ptLst>
  <dgm:cxnLst>
    <dgm:cxn modelId="{8E08CC0C-1A65-4C49-9846-C1FB2BAA15BE}" type="presOf" srcId="{F6C756C3-EB5F-4B27-9AB5-DE98183BB25A}" destId="{728A86CA-ED79-4A93-B922-6B4554A2D8E7}" srcOrd="0" destOrd="0" presId="urn:microsoft.com/office/officeart/2005/8/layout/hList3"/>
    <dgm:cxn modelId="{9E0585E1-A3DC-4DEA-9D2D-9B4C0B116490}" srcId="{30EBFD38-2223-4206-A0E7-DA573AB0C15B}" destId="{1897A8F7-41FA-4F39-90F8-EE3F23345E64}" srcOrd="3" destOrd="0" parTransId="{FFF45683-D165-4117-A721-1179641C9752}" sibTransId="{C6FDA7A6-C2A1-4B9C-850D-910877221954}"/>
    <dgm:cxn modelId="{636A294A-C600-4EA1-8D0C-D1AE8E84BCE8}" type="presOf" srcId="{9841C942-AA32-4A71-9767-5CC76F8D1652}" destId="{F2480009-441A-442A-AE9D-8F23514E1896}" srcOrd="0" destOrd="0" presId="urn:microsoft.com/office/officeart/2005/8/layout/hList3"/>
    <dgm:cxn modelId="{FCF73721-80F2-4044-A368-437D07D3E810}" type="presOf" srcId="{2ECAB6A2-295B-42C8-9CB9-F093744D506B}" destId="{D52A0678-28D2-4CAC-A9EC-58F973BCEB4C}" srcOrd="0" destOrd="0" presId="urn:microsoft.com/office/officeart/2005/8/layout/hList3"/>
    <dgm:cxn modelId="{D3FB550E-298B-41D1-97AF-DA56B6E1DCED}" srcId="{30EBFD38-2223-4206-A0E7-DA573AB0C15B}" destId="{F6C756C3-EB5F-4B27-9AB5-DE98183BB25A}" srcOrd="2" destOrd="0" parTransId="{797217BE-1484-474E-A31B-447883FF1600}" sibTransId="{64493C75-2FE2-4F9E-A929-C0BE421C5011}"/>
    <dgm:cxn modelId="{9842299D-6975-4804-971E-71DD5FDFBDD0}" srcId="{30EBFD38-2223-4206-A0E7-DA573AB0C15B}" destId="{2ECAB6A2-295B-42C8-9CB9-F093744D506B}" srcOrd="1" destOrd="0" parTransId="{86D95A88-6323-41F0-91B8-48E5E0547B59}" sibTransId="{EA637CAB-6A1F-4DEB-B8FD-248EED56B3B2}"/>
    <dgm:cxn modelId="{3D1606B5-F88F-48E0-BBB8-DC93DE8488D4}" type="presOf" srcId="{1897A8F7-41FA-4F39-90F8-EE3F23345E64}" destId="{838C3555-2DA5-4AB0-9F12-C0F5E6030C50}" srcOrd="0" destOrd="0" presId="urn:microsoft.com/office/officeart/2005/8/layout/hList3"/>
    <dgm:cxn modelId="{0D848D66-6085-47CC-A68F-9A33D9819172}" srcId="{1284920C-8232-4CD9-BECE-6C690224CF9D}" destId="{30EBFD38-2223-4206-A0E7-DA573AB0C15B}" srcOrd="0" destOrd="0" parTransId="{D5D87474-27D9-4E86-828C-2F75169ABBA0}" sibTransId="{6989F537-B207-4733-977B-05654D21F74B}"/>
    <dgm:cxn modelId="{52E24663-3349-48F7-92B1-B2512A39DA3E}" srcId="{30EBFD38-2223-4206-A0E7-DA573AB0C15B}" destId="{9841C942-AA32-4A71-9767-5CC76F8D1652}" srcOrd="4" destOrd="0" parTransId="{32067319-3ADA-4AC9-9632-F92E21CC94B9}" sibTransId="{182A35F0-0A2C-454A-B4BE-CE031916C83A}"/>
    <dgm:cxn modelId="{5F083184-E8B4-426A-8388-F50804FDE018}" type="presOf" srcId="{30EBFD38-2223-4206-A0E7-DA573AB0C15B}" destId="{A724C656-136E-46D8-88CB-9EFED40A9537}" srcOrd="0" destOrd="0" presId="urn:microsoft.com/office/officeart/2005/8/layout/hList3"/>
    <dgm:cxn modelId="{A5B58F11-007B-4663-93E3-8F55EB1A2783}" type="presOf" srcId="{6993D713-AC73-43C3-B36B-6650F6B4247A}" destId="{1CE5FF45-77C4-4C5F-85ED-1B7CB8669C44}" srcOrd="0" destOrd="0" presId="urn:microsoft.com/office/officeart/2005/8/layout/hList3"/>
    <dgm:cxn modelId="{B7830500-06D8-4054-B796-50FB0D7B2B69}" srcId="{30EBFD38-2223-4206-A0E7-DA573AB0C15B}" destId="{6993D713-AC73-43C3-B36B-6650F6B4247A}" srcOrd="0" destOrd="0" parTransId="{401E0948-F19E-4EEA-947E-107C1C5DABC7}" sibTransId="{B2C7C84C-C8F9-4A39-BB7C-F5589B4CB2CA}"/>
    <dgm:cxn modelId="{8965310F-287F-4A4F-A8F6-6C03C37A3EF5}" type="presOf" srcId="{1284920C-8232-4CD9-BECE-6C690224CF9D}" destId="{CD5841F8-56BB-4111-B257-CB3FE4B8DC91}" srcOrd="0" destOrd="0" presId="urn:microsoft.com/office/officeart/2005/8/layout/hList3"/>
    <dgm:cxn modelId="{D1ED76F3-3A7D-4329-AF4A-C0076F07A073}" type="presParOf" srcId="{CD5841F8-56BB-4111-B257-CB3FE4B8DC91}" destId="{A724C656-136E-46D8-88CB-9EFED40A9537}" srcOrd="0" destOrd="0" presId="urn:microsoft.com/office/officeart/2005/8/layout/hList3"/>
    <dgm:cxn modelId="{8BB30CCF-8DB0-49F9-B117-F91DBC5D90F7}" type="presParOf" srcId="{CD5841F8-56BB-4111-B257-CB3FE4B8DC91}" destId="{AE89398E-3357-4964-B1B7-F077C02A2930}" srcOrd="1" destOrd="0" presId="urn:microsoft.com/office/officeart/2005/8/layout/hList3"/>
    <dgm:cxn modelId="{82B8F2A4-E3F9-4303-BC3B-E5BD4305B4CF}" type="presParOf" srcId="{AE89398E-3357-4964-B1B7-F077C02A2930}" destId="{1CE5FF45-77C4-4C5F-85ED-1B7CB8669C44}" srcOrd="0" destOrd="0" presId="urn:microsoft.com/office/officeart/2005/8/layout/hList3"/>
    <dgm:cxn modelId="{240C23F8-094D-468C-8A06-692ECBF7CA4D}" type="presParOf" srcId="{AE89398E-3357-4964-B1B7-F077C02A2930}" destId="{D52A0678-28D2-4CAC-A9EC-58F973BCEB4C}" srcOrd="1" destOrd="0" presId="urn:microsoft.com/office/officeart/2005/8/layout/hList3"/>
    <dgm:cxn modelId="{6C37ED09-3D73-4457-8C0A-34CC28F26240}" type="presParOf" srcId="{AE89398E-3357-4964-B1B7-F077C02A2930}" destId="{728A86CA-ED79-4A93-B922-6B4554A2D8E7}" srcOrd="2" destOrd="0" presId="urn:microsoft.com/office/officeart/2005/8/layout/hList3"/>
    <dgm:cxn modelId="{68341EE7-F470-4517-B027-A27AA90C62EF}" type="presParOf" srcId="{AE89398E-3357-4964-B1B7-F077C02A2930}" destId="{838C3555-2DA5-4AB0-9F12-C0F5E6030C50}" srcOrd="3" destOrd="0" presId="urn:microsoft.com/office/officeart/2005/8/layout/hList3"/>
    <dgm:cxn modelId="{F489199C-4F5B-46D3-991B-53E531DFC65B}" type="presParOf" srcId="{AE89398E-3357-4964-B1B7-F077C02A2930}" destId="{F2480009-441A-442A-AE9D-8F23514E1896}" srcOrd="4" destOrd="0" presId="urn:microsoft.com/office/officeart/2005/8/layout/hList3"/>
    <dgm:cxn modelId="{CF11C196-2548-46F8-A744-32D458CCDBC5}" type="presParOf" srcId="{CD5841F8-56BB-4111-B257-CB3FE4B8DC91}" destId="{866AAF17-D7DC-41C2-A275-2A4F97C5F307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5401A9C-92ED-4F9C-B37F-0EF0BFC795D0}" type="doc">
      <dgm:prSet loTypeId="urn:microsoft.com/office/officeart/2005/8/layout/pyramid1" loCatId="pyramid" qsTypeId="urn:microsoft.com/office/officeart/2005/8/quickstyle/3d4" qsCatId="3D" csTypeId="urn:microsoft.com/office/officeart/2005/8/colors/accent5_3" csCatId="accent5" phldr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</dgm:spPr>
    </dgm:pt>
    <dgm:pt modelId="{3BBD44D5-1C02-4FFF-B10A-B3E209DAFBFC}">
      <dgm:prSet phldrT="[Text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 anchor="ctr" anchorCtr="1"/>
        <a:lstStyle/>
        <a:p>
          <a:pPr>
            <a:lnSpc>
              <a:spcPct val="100000"/>
            </a:lnSpc>
          </a:pPr>
          <a:endParaRPr lang="fa-IR" sz="1400" b="1" dirty="0" smtClean="0">
            <a:solidFill>
              <a:schemeClr val="bg1"/>
            </a:solidFill>
            <a:cs typeface="B Nazanin" panose="00000400000000000000" pitchFamily="2" charset="-78"/>
          </a:endParaRPr>
        </a:p>
        <a:p>
          <a:pPr>
            <a:lnSpc>
              <a:spcPct val="100000"/>
            </a:lnSpc>
          </a:pPr>
          <a:r>
            <a:rPr lang="fa-IR" sz="1400" b="1" dirty="0" smtClean="0">
              <a:solidFill>
                <a:schemeClr val="bg1"/>
              </a:solidFill>
              <a:cs typeface="B Nazanin" panose="00000400000000000000" pitchFamily="2" charset="-78"/>
            </a:rPr>
            <a:t>  نیازهای </a:t>
          </a:r>
        </a:p>
        <a:p>
          <a:pPr>
            <a:lnSpc>
              <a:spcPct val="100000"/>
            </a:lnSpc>
          </a:pPr>
          <a:r>
            <a:rPr lang="fa-IR" sz="1400" b="1" dirty="0" smtClean="0">
              <a:solidFill>
                <a:schemeClr val="bg1"/>
              </a:solidFill>
              <a:cs typeface="B Nazanin" panose="00000400000000000000" pitchFamily="2" charset="-78"/>
            </a:rPr>
            <a:t>خودشکوفایی</a:t>
          </a:r>
          <a:endParaRPr lang="en-US" sz="1400" b="1" dirty="0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CCE05BF6-4893-4B25-B46C-D3086DD0D76A}" type="parTrans" cxnId="{5A7FE06F-D3EF-46C8-8FA6-B22BBC74849F}">
      <dgm:prSet/>
      <dgm:spPr/>
      <dgm:t>
        <a:bodyPr/>
        <a:lstStyle/>
        <a:p>
          <a:endParaRPr lang="en-US" sz="14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20CABAF8-2087-4F38-8819-DEB4E9CB7EFF}" type="sibTrans" cxnId="{5A7FE06F-D3EF-46C8-8FA6-B22BBC74849F}">
      <dgm:prSet/>
      <dgm:spPr/>
      <dgm:t>
        <a:bodyPr/>
        <a:lstStyle/>
        <a:p>
          <a:endParaRPr lang="en-US" sz="14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590EB167-BAEC-42D3-B6DF-6F01C9B66FDE}">
      <dgm:prSet phldrT="[Text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fa-IR" sz="1400" b="1" smtClean="0">
              <a:solidFill>
                <a:schemeClr val="bg1"/>
              </a:solidFill>
              <a:cs typeface="B Nazanin" panose="00000400000000000000" pitchFamily="2" charset="-78"/>
            </a:rPr>
            <a:t>نیازهای احترام</a:t>
          </a:r>
          <a:endParaRPr lang="en-US" sz="1400" b="1" dirty="0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6E550A95-723C-4C99-B0FD-7A8A3E351C6E}" type="parTrans" cxnId="{A0E74DC7-366E-4816-80F1-73910DCDFBA2}">
      <dgm:prSet/>
      <dgm:spPr/>
      <dgm:t>
        <a:bodyPr/>
        <a:lstStyle/>
        <a:p>
          <a:endParaRPr lang="en-US" sz="14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5DE50739-2997-43FC-AFEF-5CBB1D655347}" type="sibTrans" cxnId="{A0E74DC7-366E-4816-80F1-73910DCDFBA2}">
      <dgm:prSet/>
      <dgm:spPr/>
      <dgm:t>
        <a:bodyPr/>
        <a:lstStyle/>
        <a:p>
          <a:endParaRPr lang="en-US" sz="14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0C2055C4-357B-4655-BA4D-0D7845DF5B5A}">
      <dgm:prSet phldrT="[Text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fa-IR" sz="1400" b="1" smtClean="0">
              <a:solidFill>
                <a:schemeClr val="bg1"/>
              </a:solidFill>
              <a:cs typeface="B Nazanin" panose="00000400000000000000" pitchFamily="2" charset="-78"/>
            </a:rPr>
            <a:t>نیازهای اجتماعی و عشق و تعلق</a:t>
          </a:r>
          <a:endParaRPr lang="en-US" sz="1400" b="1" dirty="0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45F625EC-440C-45EA-A812-57C0E433A983}" type="parTrans" cxnId="{DF51353C-D423-4A90-A27F-9BD6DFA553CB}">
      <dgm:prSet/>
      <dgm:spPr/>
      <dgm:t>
        <a:bodyPr/>
        <a:lstStyle/>
        <a:p>
          <a:endParaRPr lang="en-US" sz="14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272AB3CA-9E24-4CCA-BBD5-90AEAC14157D}" type="sibTrans" cxnId="{DF51353C-D423-4A90-A27F-9BD6DFA553CB}">
      <dgm:prSet/>
      <dgm:spPr/>
      <dgm:t>
        <a:bodyPr/>
        <a:lstStyle/>
        <a:p>
          <a:endParaRPr lang="en-US" sz="14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A68F5895-E5DD-48CB-8CD2-2094BE3B1D40}">
      <dgm:prSet phldrT="[Text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fa-IR" sz="1400" b="1" smtClean="0">
              <a:solidFill>
                <a:schemeClr val="bg1"/>
              </a:solidFill>
              <a:cs typeface="B Nazanin" panose="00000400000000000000" pitchFamily="2" charset="-78"/>
            </a:rPr>
            <a:t>نیازهای ایمنی</a:t>
          </a:r>
          <a:endParaRPr lang="en-US" sz="1400" b="1" dirty="0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C1D406D0-0121-47B2-9E50-E73FA38F679B}" type="parTrans" cxnId="{09581C43-003C-4377-A1FC-6A10A9470E46}">
      <dgm:prSet/>
      <dgm:spPr/>
      <dgm:t>
        <a:bodyPr/>
        <a:lstStyle/>
        <a:p>
          <a:endParaRPr lang="en-US" sz="14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D08D56D6-F615-4E37-A375-4962EBC52CE5}" type="sibTrans" cxnId="{09581C43-003C-4377-A1FC-6A10A9470E46}">
      <dgm:prSet/>
      <dgm:spPr/>
      <dgm:t>
        <a:bodyPr/>
        <a:lstStyle/>
        <a:p>
          <a:endParaRPr lang="en-US" sz="14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057DD4C4-921A-4F3C-A3D2-770BECBA44C8}">
      <dgm:prSet phldrT="[Text]" custT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fa-IR" sz="1400" b="1" smtClean="0">
              <a:solidFill>
                <a:schemeClr val="bg1"/>
              </a:solidFill>
              <a:cs typeface="B Nazanin" panose="00000400000000000000" pitchFamily="2" charset="-78"/>
            </a:rPr>
            <a:t>نیازهای فیزیولوژیکی</a:t>
          </a:r>
          <a:endParaRPr lang="en-US" sz="1400" b="1" dirty="0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4B58C914-2E69-491F-915A-099C7298613A}" type="parTrans" cxnId="{7E4164B8-0508-436F-BBA5-F5F09A38605C}">
      <dgm:prSet/>
      <dgm:spPr/>
      <dgm:t>
        <a:bodyPr/>
        <a:lstStyle/>
        <a:p>
          <a:endParaRPr lang="en-US" sz="14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6160BE0A-8919-4411-B79A-BB766A93B692}" type="sibTrans" cxnId="{7E4164B8-0508-436F-BBA5-F5F09A38605C}">
      <dgm:prSet/>
      <dgm:spPr/>
      <dgm:t>
        <a:bodyPr/>
        <a:lstStyle/>
        <a:p>
          <a:endParaRPr lang="en-US" sz="1400" b="1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EBCB928E-F22B-44EB-B86E-D1204791ADEC}" type="pres">
      <dgm:prSet presAssocID="{95401A9C-92ED-4F9C-B37F-0EF0BFC795D0}" presName="Name0" presStyleCnt="0">
        <dgm:presLayoutVars>
          <dgm:dir/>
          <dgm:animLvl val="lvl"/>
          <dgm:resizeHandles val="exact"/>
        </dgm:presLayoutVars>
      </dgm:prSet>
      <dgm:spPr/>
    </dgm:pt>
    <dgm:pt modelId="{5A2EB4D0-4273-4AA7-BB24-9BB5E41B1507}" type="pres">
      <dgm:prSet presAssocID="{3BBD44D5-1C02-4FFF-B10A-B3E209DAFBFC}" presName="Name8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4AE9FF6A-EC56-4FF8-B50B-A2C8542FB6CE}" type="pres">
      <dgm:prSet presAssocID="{3BBD44D5-1C02-4FFF-B10A-B3E209DAFBFC}" presName="level" presStyleLbl="node1" presStyleIdx="0" presStyleCnt="5" custScaleY="17189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EC45F0-FAC5-4998-869A-98C469791AE7}" type="pres">
      <dgm:prSet presAssocID="{3BBD44D5-1C02-4FFF-B10A-B3E209DAFBF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5F3F9-BD89-44CA-BEF5-82E513EFEE4F}" type="pres">
      <dgm:prSet presAssocID="{590EB167-BAEC-42D3-B6DF-6F01C9B66FDE}" presName="Name8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DC3B1929-572F-4C6E-B05D-C507A21A059C}" type="pres">
      <dgm:prSet presAssocID="{590EB167-BAEC-42D3-B6DF-6F01C9B66FDE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F17548-B47E-47F1-AFEE-BC3FD9471146}" type="pres">
      <dgm:prSet presAssocID="{590EB167-BAEC-42D3-B6DF-6F01C9B66FD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16B592-15B3-4146-95E8-132CE9D46B23}" type="pres">
      <dgm:prSet presAssocID="{0C2055C4-357B-4655-BA4D-0D7845DF5B5A}" presName="Name8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647A685F-5162-4B96-A13A-5A0FE4383EEF}" type="pres">
      <dgm:prSet presAssocID="{0C2055C4-357B-4655-BA4D-0D7845DF5B5A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DB6920-5C11-457A-AAA1-780063B74651}" type="pres">
      <dgm:prSet presAssocID="{0C2055C4-357B-4655-BA4D-0D7845DF5B5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8E6A50-D9DD-491B-A2BB-C5F09720F98F}" type="pres">
      <dgm:prSet presAssocID="{A68F5895-E5DD-48CB-8CD2-2094BE3B1D40}" presName="Name8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2B7911F8-4DC2-4B1B-8EDE-9D43F824D55A}" type="pres">
      <dgm:prSet presAssocID="{A68F5895-E5DD-48CB-8CD2-2094BE3B1D40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55CFB6-AF56-4BB3-953D-F21E0324D730}" type="pres">
      <dgm:prSet presAssocID="{A68F5895-E5DD-48CB-8CD2-2094BE3B1D4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94793B-63BB-4C3B-ADE1-F5ECF563F357}" type="pres">
      <dgm:prSet presAssocID="{057DD4C4-921A-4F3C-A3D2-770BECBA44C8}" presName="Name8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DF9C2B6D-F7D5-4FC8-BE33-A3D353CFA9F9}" type="pres">
      <dgm:prSet presAssocID="{057DD4C4-921A-4F3C-A3D2-770BECBA44C8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02EA04-13FF-447E-A72F-3B0CF3B3FEF7}" type="pres">
      <dgm:prSet presAssocID="{057DD4C4-921A-4F3C-A3D2-770BECBA44C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64D99DF-8694-44CD-BBBD-64D51C55AF8F}" type="presOf" srcId="{0C2055C4-357B-4655-BA4D-0D7845DF5B5A}" destId="{647A685F-5162-4B96-A13A-5A0FE4383EEF}" srcOrd="0" destOrd="0" presId="urn:microsoft.com/office/officeart/2005/8/layout/pyramid1"/>
    <dgm:cxn modelId="{E0170489-96B8-4370-97B5-B1BFBDC6BE54}" type="presOf" srcId="{95401A9C-92ED-4F9C-B37F-0EF0BFC795D0}" destId="{EBCB928E-F22B-44EB-B86E-D1204791ADEC}" srcOrd="0" destOrd="0" presId="urn:microsoft.com/office/officeart/2005/8/layout/pyramid1"/>
    <dgm:cxn modelId="{BF001AF8-01C1-415C-BBA6-FA9D4E1B2BA9}" type="presOf" srcId="{A68F5895-E5DD-48CB-8CD2-2094BE3B1D40}" destId="{5955CFB6-AF56-4BB3-953D-F21E0324D730}" srcOrd="1" destOrd="0" presId="urn:microsoft.com/office/officeart/2005/8/layout/pyramid1"/>
    <dgm:cxn modelId="{55D61C6A-92AB-4800-823C-081F5A9764E7}" type="presOf" srcId="{A68F5895-E5DD-48CB-8CD2-2094BE3B1D40}" destId="{2B7911F8-4DC2-4B1B-8EDE-9D43F824D55A}" srcOrd="0" destOrd="0" presId="urn:microsoft.com/office/officeart/2005/8/layout/pyramid1"/>
    <dgm:cxn modelId="{09581C43-003C-4377-A1FC-6A10A9470E46}" srcId="{95401A9C-92ED-4F9C-B37F-0EF0BFC795D0}" destId="{A68F5895-E5DD-48CB-8CD2-2094BE3B1D40}" srcOrd="3" destOrd="0" parTransId="{C1D406D0-0121-47B2-9E50-E73FA38F679B}" sibTransId="{D08D56D6-F615-4E37-A375-4962EBC52CE5}"/>
    <dgm:cxn modelId="{5B94613E-8B50-4EF7-A4DF-2D8B838D2104}" type="presOf" srcId="{0C2055C4-357B-4655-BA4D-0D7845DF5B5A}" destId="{65DB6920-5C11-457A-AAA1-780063B74651}" srcOrd="1" destOrd="0" presId="urn:microsoft.com/office/officeart/2005/8/layout/pyramid1"/>
    <dgm:cxn modelId="{5A7FE06F-D3EF-46C8-8FA6-B22BBC74849F}" srcId="{95401A9C-92ED-4F9C-B37F-0EF0BFC795D0}" destId="{3BBD44D5-1C02-4FFF-B10A-B3E209DAFBFC}" srcOrd="0" destOrd="0" parTransId="{CCE05BF6-4893-4B25-B46C-D3086DD0D76A}" sibTransId="{20CABAF8-2087-4F38-8819-DEB4E9CB7EFF}"/>
    <dgm:cxn modelId="{7AD06EE6-EEC2-4A2A-A7D8-A9123794DFBF}" type="presOf" srcId="{057DD4C4-921A-4F3C-A3D2-770BECBA44C8}" destId="{DF9C2B6D-F7D5-4FC8-BE33-A3D353CFA9F9}" srcOrd="0" destOrd="0" presId="urn:microsoft.com/office/officeart/2005/8/layout/pyramid1"/>
    <dgm:cxn modelId="{A9858AB1-19DE-4629-89DD-413B3157CFC4}" type="presOf" srcId="{3BBD44D5-1C02-4FFF-B10A-B3E209DAFBFC}" destId="{B5EC45F0-FAC5-4998-869A-98C469791AE7}" srcOrd="1" destOrd="0" presId="urn:microsoft.com/office/officeart/2005/8/layout/pyramid1"/>
    <dgm:cxn modelId="{DF51353C-D423-4A90-A27F-9BD6DFA553CB}" srcId="{95401A9C-92ED-4F9C-B37F-0EF0BFC795D0}" destId="{0C2055C4-357B-4655-BA4D-0D7845DF5B5A}" srcOrd="2" destOrd="0" parTransId="{45F625EC-440C-45EA-A812-57C0E433A983}" sibTransId="{272AB3CA-9E24-4CCA-BBD5-90AEAC14157D}"/>
    <dgm:cxn modelId="{D55A5D26-5A5A-4B57-B47B-1ED2480A1A88}" type="presOf" srcId="{3BBD44D5-1C02-4FFF-B10A-B3E209DAFBFC}" destId="{4AE9FF6A-EC56-4FF8-B50B-A2C8542FB6CE}" srcOrd="0" destOrd="0" presId="urn:microsoft.com/office/officeart/2005/8/layout/pyramid1"/>
    <dgm:cxn modelId="{7E4164B8-0508-436F-BBA5-F5F09A38605C}" srcId="{95401A9C-92ED-4F9C-B37F-0EF0BFC795D0}" destId="{057DD4C4-921A-4F3C-A3D2-770BECBA44C8}" srcOrd="4" destOrd="0" parTransId="{4B58C914-2E69-491F-915A-099C7298613A}" sibTransId="{6160BE0A-8919-4411-B79A-BB766A93B692}"/>
    <dgm:cxn modelId="{6E01CABB-578E-4F57-9244-A5CD928E41BC}" type="presOf" srcId="{590EB167-BAEC-42D3-B6DF-6F01C9B66FDE}" destId="{DC3B1929-572F-4C6E-B05D-C507A21A059C}" srcOrd="0" destOrd="0" presId="urn:microsoft.com/office/officeart/2005/8/layout/pyramid1"/>
    <dgm:cxn modelId="{EBF1A177-3447-427A-AC64-F258FE8C2023}" type="presOf" srcId="{057DD4C4-921A-4F3C-A3D2-770BECBA44C8}" destId="{5702EA04-13FF-447E-A72F-3B0CF3B3FEF7}" srcOrd="1" destOrd="0" presId="urn:microsoft.com/office/officeart/2005/8/layout/pyramid1"/>
    <dgm:cxn modelId="{8F4702C2-9DB6-478F-BC28-434D23DEB1D4}" type="presOf" srcId="{590EB167-BAEC-42D3-B6DF-6F01C9B66FDE}" destId="{FCF17548-B47E-47F1-AFEE-BC3FD9471146}" srcOrd="1" destOrd="0" presId="urn:microsoft.com/office/officeart/2005/8/layout/pyramid1"/>
    <dgm:cxn modelId="{A0E74DC7-366E-4816-80F1-73910DCDFBA2}" srcId="{95401A9C-92ED-4F9C-B37F-0EF0BFC795D0}" destId="{590EB167-BAEC-42D3-B6DF-6F01C9B66FDE}" srcOrd="1" destOrd="0" parTransId="{6E550A95-723C-4C99-B0FD-7A8A3E351C6E}" sibTransId="{5DE50739-2997-43FC-AFEF-5CBB1D655347}"/>
    <dgm:cxn modelId="{7D5E67CD-66D7-434D-994C-96DB74993DEC}" type="presParOf" srcId="{EBCB928E-F22B-44EB-B86E-D1204791ADEC}" destId="{5A2EB4D0-4273-4AA7-BB24-9BB5E41B1507}" srcOrd="0" destOrd="0" presId="urn:microsoft.com/office/officeart/2005/8/layout/pyramid1"/>
    <dgm:cxn modelId="{2CC34B28-2701-4654-B4F2-43E5481A70B0}" type="presParOf" srcId="{5A2EB4D0-4273-4AA7-BB24-9BB5E41B1507}" destId="{4AE9FF6A-EC56-4FF8-B50B-A2C8542FB6CE}" srcOrd="0" destOrd="0" presId="urn:microsoft.com/office/officeart/2005/8/layout/pyramid1"/>
    <dgm:cxn modelId="{825C8B8E-14C6-4F16-AF94-E837BFD7FB4C}" type="presParOf" srcId="{5A2EB4D0-4273-4AA7-BB24-9BB5E41B1507}" destId="{B5EC45F0-FAC5-4998-869A-98C469791AE7}" srcOrd="1" destOrd="0" presId="urn:microsoft.com/office/officeart/2005/8/layout/pyramid1"/>
    <dgm:cxn modelId="{AE5CD0D6-64C2-4286-A28D-B3210C9B932A}" type="presParOf" srcId="{EBCB928E-F22B-44EB-B86E-D1204791ADEC}" destId="{1BB5F3F9-BD89-44CA-BEF5-82E513EFEE4F}" srcOrd="1" destOrd="0" presId="urn:microsoft.com/office/officeart/2005/8/layout/pyramid1"/>
    <dgm:cxn modelId="{D2338566-C1AB-40AF-8B15-16E339E67C37}" type="presParOf" srcId="{1BB5F3F9-BD89-44CA-BEF5-82E513EFEE4F}" destId="{DC3B1929-572F-4C6E-B05D-C507A21A059C}" srcOrd="0" destOrd="0" presId="urn:microsoft.com/office/officeart/2005/8/layout/pyramid1"/>
    <dgm:cxn modelId="{909A3EDB-1310-45BD-AECB-CC787B600797}" type="presParOf" srcId="{1BB5F3F9-BD89-44CA-BEF5-82E513EFEE4F}" destId="{FCF17548-B47E-47F1-AFEE-BC3FD9471146}" srcOrd="1" destOrd="0" presId="urn:microsoft.com/office/officeart/2005/8/layout/pyramid1"/>
    <dgm:cxn modelId="{A482D124-623F-4AD1-834D-AB2D46A71428}" type="presParOf" srcId="{EBCB928E-F22B-44EB-B86E-D1204791ADEC}" destId="{D316B592-15B3-4146-95E8-132CE9D46B23}" srcOrd="2" destOrd="0" presId="urn:microsoft.com/office/officeart/2005/8/layout/pyramid1"/>
    <dgm:cxn modelId="{AE24E073-39BA-44BF-856E-66689CF6AC8B}" type="presParOf" srcId="{D316B592-15B3-4146-95E8-132CE9D46B23}" destId="{647A685F-5162-4B96-A13A-5A0FE4383EEF}" srcOrd="0" destOrd="0" presId="urn:microsoft.com/office/officeart/2005/8/layout/pyramid1"/>
    <dgm:cxn modelId="{7BD9135F-37A0-4F1F-93DC-866FB2F1FBED}" type="presParOf" srcId="{D316B592-15B3-4146-95E8-132CE9D46B23}" destId="{65DB6920-5C11-457A-AAA1-780063B74651}" srcOrd="1" destOrd="0" presId="urn:microsoft.com/office/officeart/2005/8/layout/pyramid1"/>
    <dgm:cxn modelId="{ABFDEDA3-4AC5-441D-8981-2499726A2D73}" type="presParOf" srcId="{EBCB928E-F22B-44EB-B86E-D1204791ADEC}" destId="{918E6A50-D9DD-491B-A2BB-C5F09720F98F}" srcOrd="3" destOrd="0" presId="urn:microsoft.com/office/officeart/2005/8/layout/pyramid1"/>
    <dgm:cxn modelId="{C13F5E4E-BA19-4CE2-BAA7-9A268BCA0DB9}" type="presParOf" srcId="{918E6A50-D9DD-491B-A2BB-C5F09720F98F}" destId="{2B7911F8-4DC2-4B1B-8EDE-9D43F824D55A}" srcOrd="0" destOrd="0" presId="urn:microsoft.com/office/officeart/2005/8/layout/pyramid1"/>
    <dgm:cxn modelId="{A7AAA76A-5D69-42B5-92D7-C475DBF6CDC9}" type="presParOf" srcId="{918E6A50-D9DD-491B-A2BB-C5F09720F98F}" destId="{5955CFB6-AF56-4BB3-953D-F21E0324D730}" srcOrd="1" destOrd="0" presId="urn:microsoft.com/office/officeart/2005/8/layout/pyramid1"/>
    <dgm:cxn modelId="{6114D5F4-B8C4-4BFC-9BC9-E16AC2D7DD13}" type="presParOf" srcId="{EBCB928E-F22B-44EB-B86E-D1204791ADEC}" destId="{8794793B-63BB-4C3B-ADE1-F5ECF563F357}" srcOrd="4" destOrd="0" presId="urn:microsoft.com/office/officeart/2005/8/layout/pyramid1"/>
    <dgm:cxn modelId="{0DF52624-A77F-4D38-8E54-CD05A7E8FB63}" type="presParOf" srcId="{8794793B-63BB-4C3B-ADE1-F5ECF563F357}" destId="{DF9C2B6D-F7D5-4FC8-BE33-A3D353CFA9F9}" srcOrd="0" destOrd="0" presId="urn:microsoft.com/office/officeart/2005/8/layout/pyramid1"/>
    <dgm:cxn modelId="{E3F18094-75A9-4D5D-81A5-D146E7061D0B}" type="presParOf" srcId="{8794793B-63BB-4C3B-ADE1-F5ECF563F357}" destId="{5702EA04-13FF-447E-A72F-3B0CF3B3FEF7}" srcOrd="1" destOrd="0" presId="urn:microsoft.com/office/officeart/2005/8/layout/pyramid1"/>
  </dgm:cxnLst>
  <dgm:bg>
    <a:effectLst>
      <a:outerShdw blurRad="76200" dir="18900000" sy="23000" kx="-1200000" algn="bl" rotWithShape="0">
        <a:prstClr val="black">
          <a:alpha val="2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9B9D7DE-2AC8-4007-A8F8-A1187AF90138}" type="doc">
      <dgm:prSet loTypeId="urn:microsoft.com/office/officeart/2005/8/layout/vList5" loCatId="list" qsTypeId="urn:microsoft.com/office/officeart/2005/8/quickstyle/3d2" qsCatId="3D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4BE6B06D-F4E9-4747-900E-FF2472D2B533}">
      <dgm:prSet phldrT="[Text]" custT="1"/>
      <dgm:spPr/>
      <dgm:t>
        <a:bodyPr/>
        <a:lstStyle/>
        <a:p>
          <a:r>
            <a:rPr lang="fa-IR" sz="1500" b="1" smtClean="0">
              <a:cs typeface="B Nazanin" panose="00000400000000000000" pitchFamily="2" charset="-78"/>
            </a:rPr>
            <a:t>نیازهای فیزیولوژیکی</a:t>
          </a:r>
          <a:endParaRPr lang="en-US" sz="1500" dirty="0">
            <a:cs typeface="B Nazanin" panose="00000400000000000000" pitchFamily="2" charset="-78"/>
          </a:endParaRPr>
        </a:p>
      </dgm:t>
    </dgm:pt>
    <dgm:pt modelId="{673BB27B-111C-4BE3-A742-0644CAC0F893}" type="parTrans" cxnId="{164AAB92-BE4D-4A05-B7F7-109F12E81241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9D36704C-3644-433C-846A-418BA7E8E398}" type="sibTrans" cxnId="{164AAB92-BE4D-4A05-B7F7-109F12E81241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E1BCFDD8-CB1B-4577-AAFF-CF96570D5407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Low" rtl="1"/>
          <a:r>
            <a:rPr kumimoji="0" lang="fa-IR" sz="1500" b="0" i="0" u="none" strike="noStrike" cap="none" spc="0" normalizeH="0" baseline="0" noProof="0" dirty="0" smtClean="0">
              <a:ln/>
              <a:effectLst/>
              <a:uLnTx/>
              <a:uFillTx/>
              <a:latin typeface="+mn-lt"/>
              <a:ea typeface="+mn-ea"/>
              <a:cs typeface="B Nazanin" panose="00000400000000000000" pitchFamily="2" charset="-78"/>
            </a:rPr>
            <a:t>شامل خوراک ، پوشاک ، مسکن و نیازهای جنسی اند که تا آنها برآورده نشوند نیازهای دیگر بروز نخواهند کرد .</a:t>
          </a:r>
          <a:endParaRPr lang="en-US" sz="1500" b="1" dirty="0">
            <a:cs typeface="B Nazanin" panose="00000400000000000000" pitchFamily="2" charset="-78"/>
          </a:endParaRPr>
        </a:p>
      </dgm:t>
    </dgm:pt>
    <dgm:pt modelId="{27DAC446-412D-491E-9EAD-130BFDF52667}" type="parTrans" cxnId="{DAEA94B8-E355-42F0-BDD9-A78D96F501D2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EDFA33BD-CE6D-4A0D-A3A1-1F2FAFD3DF41}" type="sibTrans" cxnId="{DAEA94B8-E355-42F0-BDD9-A78D96F501D2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341C3265-1FF4-47DD-9381-9355C436295C}">
      <dgm:prSet phldrT="[Text]" custT="1"/>
      <dgm:spPr/>
      <dgm:t>
        <a:bodyPr/>
        <a:lstStyle/>
        <a:p>
          <a:r>
            <a:rPr lang="fa-IR" sz="1500" b="1" smtClean="0">
              <a:cs typeface="B Nazanin" panose="00000400000000000000" pitchFamily="2" charset="-78"/>
            </a:rPr>
            <a:t>نیازهای ایمنی</a:t>
          </a:r>
          <a:endParaRPr lang="en-US" sz="1500" b="1" dirty="0">
            <a:cs typeface="B Nazanin" panose="00000400000000000000" pitchFamily="2" charset="-78"/>
          </a:endParaRPr>
        </a:p>
      </dgm:t>
    </dgm:pt>
    <dgm:pt modelId="{C72ADF7A-40A3-4465-B6D7-8232C626DDFB}" type="parTrans" cxnId="{7ADB0889-42DA-4542-B9B8-13C05BECBE09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FD3A0A6D-A7DF-4645-9070-9B0C603731E7}" type="sibTrans" cxnId="{7ADB0889-42DA-4542-B9B8-13C05BECBE09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BC27AC40-31B6-4D6C-93A5-4E108261625D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Low" rtl="1"/>
          <a:r>
            <a:rPr lang="fa-IR" sz="1500" smtClean="0">
              <a:cs typeface="B Nazanin" panose="00000400000000000000" pitchFamily="2" charset="-78"/>
            </a:rPr>
            <a:t>فرد به این موضوع می اندیشد که ایا می تواند جان ، مال و کار خود را در آینده حفظ کند و از این طریق نیازهای فیزیولوژیکی را نیز برآورده سازد.</a:t>
          </a:r>
          <a:endParaRPr lang="en-US" sz="1500" dirty="0">
            <a:cs typeface="B Nazanin" panose="00000400000000000000" pitchFamily="2" charset="-78"/>
          </a:endParaRPr>
        </a:p>
      </dgm:t>
    </dgm:pt>
    <dgm:pt modelId="{BE563CDE-ABDB-400F-BEB8-461103AA3AC7}" type="parTrans" cxnId="{960C399C-8E26-4F53-B849-895B8F1E03CC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A28BDCE7-7BB8-4CE5-9E99-D7094A5BC3D8}" type="sibTrans" cxnId="{960C399C-8E26-4F53-B849-895B8F1E03CC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6F473272-A418-4BC7-8C94-05EF666EBE47}">
      <dgm:prSet phldrT="[Text]" custT="1"/>
      <dgm:spPr/>
      <dgm:t>
        <a:bodyPr/>
        <a:lstStyle/>
        <a:p>
          <a:r>
            <a:rPr lang="fa-IR" sz="1500" b="1" smtClean="0">
              <a:cs typeface="B Nazanin" panose="00000400000000000000" pitchFamily="2" charset="-78"/>
            </a:rPr>
            <a:t>نیازهای اجتماعی و عشق وتعلق</a:t>
          </a:r>
          <a:endParaRPr lang="en-US" sz="1500" b="1" dirty="0">
            <a:cs typeface="B Nazanin" panose="00000400000000000000" pitchFamily="2" charset="-78"/>
          </a:endParaRPr>
        </a:p>
      </dgm:t>
    </dgm:pt>
    <dgm:pt modelId="{2167E6F6-1DEB-429E-AE8E-5CA52E9922E1}" type="parTrans" cxnId="{97B39A17-F1D4-409B-A26F-657AD9D4C087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03C6A6F9-28D3-45F7-B293-BCA7A8396453}" type="sibTrans" cxnId="{97B39A17-F1D4-409B-A26F-657AD9D4C087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5419C813-B2B9-4074-A3FF-FCAADDE51B92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Low" rtl="1"/>
          <a:r>
            <a:rPr lang="fa-IR" sz="1500" smtClean="0">
              <a:cs typeface="B Nazanin" panose="00000400000000000000" pitchFamily="2" charset="-78"/>
            </a:rPr>
            <a:t>انسان موجودی اجتماعی است و نیاز دارد که در گروه های متنوع عضویت و به آنها تعلق داشته باشد و از طرف آن ها پذیرفته شود و با آنها رابطه بر قرار کند .</a:t>
          </a:r>
          <a:endParaRPr lang="en-US" sz="1500" dirty="0">
            <a:cs typeface="B Nazanin" panose="00000400000000000000" pitchFamily="2" charset="-78"/>
          </a:endParaRPr>
        </a:p>
      </dgm:t>
    </dgm:pt>
    <dgm:pt modelId="{6636F2FA-1731-48A2-A2FF-5FD2C1D0ED31}" type="parTrans" cxnId="{39E8C9BB-4BCC-4586-8951-07CB869816C2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7CEAD475-1395-483C-BD35-00382E70F397}" type="sibTrans" cxnId="{39E8C9BB-4BCC-4586-8951-07CB869816C2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27C4D11A-E9A2-48A3-A24D-5E53802D155B}">
      <dgm:prSet phldrT="[Text]" custT="1"/>
      <dgm:spPr/>
      <dgm:t>
        <a:bodyPr/>
        <a:lstStyle/>
        <a:p>
          <a:r>
            <a:rPr lang="fa-IR" sz="1500" b="1" smtClean="0">
              <a:cs typeface="B Nazanin" panose="00000400000000000000" pitchFamily="2" charset="-78"/>
            </a:rPr>
            <a:t>نیازهای احترام</a:t>
          </a:r>
          <a:endParaRPr lang="en-US" sz="1500" b="1" dirty="0">
            <a:cs typeface="B Nazanin" panose="00000400000000000000" pitchFamily="2" charset="-78"/>
          </a:endParaRPr>
        </a:p>
      </dgm:t>
    </dgm:pt>
    <dgm:pt modelId="{F9DECC71-267E-4B62-B80F-CEAD98BC21F8}" type="parTrans" cxnId="{91114DFA-0A32-442C-8AA6-DEE030BD855E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932EA5E4-39E4-4EB4-BC0C-A74164E6C82C}" type="sibTrans" cxnId="{91114DFA-0A32-442C-8AA6-DEE030BD855E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BBF7F3F5-FABE-4778-B3BC-986E5DEEEBE8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Low" rtl="1"/>
          <a:r>
            <a:rPr lang="fa-IR" sz="1500" smtClean="0">
              <a:cs typeface="B Nazanin" panose="00000400000000000000" pitchFamily="2" charset="-78"/>
            </a:rPr>
            <a:t>افراد دوست دارند که دیگران برای آن ها احترام و قدر و منزلت قائل باشند که این امر خود موجب احترام به خود در فرد می شود .</a:t>
          </a:r>
          <a:endParaRPr lang="en-US" sz="1500" dirty="0">
            <a:cs typeface="B Nazanin" panose="00000400000000000000" pitchFamily="2" charset="-78"/>
          </a:endParaRPr>
        </a:p>
      </dgm:t>
    </dgm:pt>
    <dgm:pt modelId="{746AF742-A3AD-4148-9A0D-1D253800C33B}" type="parTrans" cxnId="{6B4798A8-ED06-40A6-B454-088A1A4AE335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B6DBB2FC-D6BA-41D5-8864-A6963943CCD6}" type="sibTrans" cxnId="{6B4798A8-ED06-40A6-B454-088A1A4AE335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91F94D3E-C87D-4F31-BB64-38CC7FD18511}">
      <dgm:prSet phldrT="[Text]" custT="1"/>
      <dgm:spPr/>
      <dgm:t>
        <a:bodyPr/>
        <a:lstStyle/>
        <a:p>
          <a:r>
            <a:rPr lang="fa-IR" sz="1500" b="1" smtClean="0">
              <a:cs typeface="B Nazanin" panose="00000400000000000000" pitchFamily="2" charset="-78"/>
            </a:rPr>
            <a:t>نیازهای خودشکوفایی</a:t>
          </a:r>
          <a:endParaRPr lang="en-US" sz="1500" b="1" dirty="0">
            <a:cs typeface="B Nazanin" panose="00000400000000000000" pitchFamily="2" charset="-78"/>
          </a:endParaRPr>
        </a:p>
      </dgm:t>
    </dgm:pt>
    <dgm:pt modelId="{B096B052-9EE8-4E64-8A79-CDC06C257AF0}" type="parTrans" cxnId="{013B5207-6A29-4218-93C3-FE52E727BB87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87213EAD-F184-4C1E-B43B-5B199BD80FD5}" type="sibTrans" cxnId="{013B5207-6A29-4218-93C3-FE52E727BB87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29A5948D-C88C-4EB6-86EB-E4BA3ED7B0DB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Low" rtl="1"/>
          <a:r>
            <a:rPr lang="fa-IR" sz="1500" smtClean="0">
              <a:cs typeface="B Nazanin" panose="00000400000000000000" pitchFamily="2" charset="-78"/>
            </a:rPr>
            <a:t>نیل به تکامل و شکوفا کردن تمام استعدادهای بالقوه و درونی فرد است . یعنی انسان بتواند آن چیزی بشود که باید باشد .</a:t>
          </a:r>
          <a:endParaRPr lang="en-US" sz="1500" dirty="0">
            <a:cs typeface="B Nazanin" panose="00000400000000000000" pitchFamily="2" charset="-78"/>
          </a:endParaRPr>
        </a:p>
      </dgm:t>
    </dgm:pt>
    <dgm:pt modelId="{EEBB2146-D122-4B88-ADD8-535124DE8588}" type="parTrans" cxnId="{15F58DB1-4923-4A60-A83E-A0B11B09796F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4A97642C-0286-4B93-8D15-D8AB66767328}" type="sibTrans" cxnId="{15F58DB1-4923-4A60-A83E-A0B11B09796F}">
      <dgm:prSet/>
      <dgm:spPr/>
      <dgm:t>
        <a:bodyPr/>
        <a:lstStyle/>
        <a:p>
          <a:endParaRPr lang="en-US" sz="150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56FCC551-F6E7-4A01-9EDA-89C874756D5F}" type="pres">
      <dgm:prSet presAssocID="{39B9D7DE-2AC8-4007-A8F8-A1187AF9013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35F8EDD-0D55-41E6-B2CA-BC758252F2CD}" type="pres">
      <dgm:prSet presAssocID="{4BE6B06D-F4E9-4747-900E-FF2472D2B533}" presName="linNode" presStyleCnt="0"/>
      <dgm:spPr/>
      <dgm:t>
        <a:bodyPr/>
        <a:lstStyle/>
        <a:p>
          <a:endParaRPr lang="en-US"/>
        </a:p>
      </dgm:t>
    </dgm:pt>
    <dgm:pt modelId="{398EBA3F-527B-4A81-97E5-51CA4439E419}" type="pres">
      <dgm:prSet presAssocID="{4BE6B06D-F4E9-4747-900E-FF2472D2B533}" presName="parentText" presStyleLbl="node1" presStyleIdx="0" presStyleCnt="5" custScaleX="68862" custLinFactX="100000" custLinFactNeighborX="136076" custLinFactNeighborY="-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9AA9B7-A659-4557-AD12-3AE8ADF7A0D3}" type="pres">
      <dgm:prSet presAssocID="{4BE6B06D-F4E9-4747-900E-FF2472D2B533}" presName="descendantText" presStyleLbl="alignAccFollowNode1" presStyleIdx="0" presStyleCnt="5" custFlipVert="1" custFlipHor="1" custScaleX="190463" custScaleY="99216" custLinFactNeighborX="-98567" custLinFactNeighborY="1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1F5B10-0E4E-41A6-8C5A-6BBC2EA88661}" type="pres">
      <dgm:prSet presAssocID="{9D36704C-3644-433C-846A-418BA7E8E398}" presName="sp" presStyleCnt="0"/>
      <dgm:spPr/>
      <dgm:t>
        <a:bodyPr/>
        <a:lstStyle/>
        <a:p>
          <a:endParaRPr lang="en-US"/>
        </a:p>
      </dgm:t>
    </dgm:pt>
    <dgm:pt modelId="{D3929828-C7EA-4D59-8AF3-0D1B2741CCDE}" type="pres">
      <dgm:prSet presAssocID="{341C3265-1FF4-47DD-9381-9355C436295C}" presName="linNode" presStyleCnt="0"/>
      <dgm:spPr/>
      <dgm:t>
        <a:bodyPr/>
        <a:lstStyle/>
        <a:p>
          <a:endParaRPr lang="en-US"/>
        </a:p>
      </dgm:t>
    </dgm:pt>
    <dgm:pt modelId="{29550D97-A76C-4D4C-A679-7C22BC63D729}" type="pres">
      <dgm:prSet presAssocID="{341C3265-1FF4-47DD-9381-9355C436295C}" presName="parentText" presStyleLbl="node1" presStyleIdx="1" presStyleCnt="5" custScaleX="68862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6F0978-5CD3-4429-AA17-7D9405E5D604}" type="pres">
      <dgm:prSet presAssocID="{341C3265-1FF4-47DD-9381-9355C436295C}" presName="descendantText" presStyleLbl="alignAccFollowNode1" presStyleIdx="1" presStyleCnt="5" custFlipVert="1" custFlipHor="1" custScaleX="190463" custScaleY="97979" custLinFactNeighborX="-82886" custLinFactNeighborY="33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2F8E58-C081-4E61-9DDF-1B5C7FC001A2}" type="pres">
      <dgm:prSet presAssocID="{FD3A0A6D-A7DF-4645-9070-9B0C603731E7}" presName="sp" presStyleCnt="0"/>
      <dgm:spPr/>
      <dgm:t>
        <a:bodyPr/>
        <a:lstStyle/>
        <a:p>
          <a:endParaRPr lang="en-US"/>
        </a:p>
      </dgm:t>
    </dgm:pt>
    <dgm:pt modelId="{CA7ED18E-A611-4CA9-B173-F7840021B20C}" type="pres">
      <dgm:prSet presAssocID="{6F473272-A418-4BC7-8C94-05EF666EBE47}" presName="linNode" presStyleCnt="0"/>
      <dgm:spPr/>
      <dgm:t>
        <a:bodyPr/>
        <a:lstStyle/>
        <a:p>
          <a:endParaRPr lang="en-US"/>
        </a:p>
      </dgm:t>
    </dgm:pt>
    <dgm:pt modelId="{857858B2-67AF-4699-8989-F1AC0D90F21A}" type="pres">
      <dgm:prSet presAssocID="{6F473272-A418-4BC7-8C94-05EF666EBE47}" presName="parentText" presStyleLbl="node1" presStyleIdx="2" presStyleCnt="5" custScaleX="68862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A25AA-61E1-43E0-9FC6-F3EBF3D4D47D}" type="pres">
      <dgm:prSet presAssocID="{6F473272-A418-4BC7-8C94-05EF666EBE47}" presName="descendantText" presStyleLbl="alignAccFollowNode1" presStyleIdx="2" presStyleCnt="5" custFlipVert="1" custFlipHor="1" custScaleX="190463" custScaleY="97979" custLinFactNeighborX="-82886" custLinFactNeighborY="33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A4EA4C-897A-4616-8ABF-A58E9C130172}" type="pres">
      <dgm:prSet presAssocID="{03C6A6F9-28D3-45F7-B293-BCA7A8396453}" presName="sp" presStyleCnt="0"/>
      <dgm:spPr/>
      <dgm:t>
        <a:bodyPr/>
        <a:lstStyle/>
        <a:p>
          <a:endParaRPr lang="en-US"/>
        </a:p>
      </dgm:t>
    </dgm:pt>
    <dgm:pt modelId="{A9A8DB73-EF59-4B59-829C-D97E937F11CB}" type="pres">
      <dgm:prSet presAssocID="{27C4D11A-E9A2-48A3-A24D-5E53802D155B}" presName="linNode" presStyleCnt="0"/>
      <dgm:spPr/>
      <dgm:t>
        <a:bodyPr/>
        <a:lstStyle/>
        <a:p>
          <a:endParaRPr lang="en-US"/>
        </a:p>
      </dgm:t>
    </dgm:pt>
    <dgm:pt modelId="{64380076-E7BE-4EC8-9A93-6809D0490259}" type="pres">
      <dgm:prSet presAssocID="{27C4D11A-E9A2-48A3-A24D-5E53802D155B}" presName="parentText" presStyleLbl="node1" presStyleIdx="3" presStyleCnt="5" custScaleX="68862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4BF737-52BC-49E8-8E42-20F20DF4264A}" type="pres">
      <dgm:prSet presAssocID="{27C4D11A-E9A2-48A3-A24D-5E53802D155B}" presName="descendantText" presStyleLbl="alignAccFollowNode1" presStyleIdx="3" presStyleCnt="5" custFlipVert="1" custFlipHor="1" custScaleX="190463" custScaleY="97979" custLinFactNeighborX="-82886" custLinFactNeighborY="33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25E258-5479-4811-9862-232D04D0E6EA}" type="pres">
      <dgm:prSet presAssocID="{932EA5E4-39E4-4EB4-BC0C-A74164E6C82C}" presName="sp" presStyleCnt="0"/>
      <dgm:spPr/>
      <dgm:t>
        <a:bodyPr/>
        <a:lstStyle/>
        <a:p>
          <a:endParaRPr lang="en-US"/>
        </a:p>
      </dgm:t>
    </dgm:pt>
    <dgm:pt modelId="{22207BF2-61E1-453C-BF03-3E00D7ACEA75}" type="pres">
      <dgm:prSet presAssocID="{91F94D3E-C87D-4F31-BB64-38CC7FD18511}" presName="linNode" presStyleCnt="0"/>
      <dgm:spPr/>
      <dgm:t>
        <a:bodyPr/>
        <a:lstStyle/>
        <a:p>
          <a:endParaRPr lang="en-US"/>
        </a:p>
      </dgm:t>
    </dgm:pt>
    <dgm:pt modelId="{F919ABE9-DA9F-468D-BD2E-E204A8F6A8BC}" type="pres">
      <dgm:prSet presAssocID="{91F94D3E-C87D-4F31-BB64-38CC7FD18511}" presName="parentText" presStyleLbl="node1" presStyleIdx="4" presStyleCnt="5" custScaleX="68862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2FF9B2-CEB3-43B8-9E8E-C19A27CE7F0E}" type="pres">
      <dgm:prSet presAssocID="{91F94D3E-C87D-4F31-BB64-38CC7FD18511}" presName="descendantText" presStyleLbl="alignAccFollowNode1" presStyleIdx="4" presStyleCnt="5" custFlipVert="1" custFlipHor="1" custScaleX="190463" custScaleY="97979" custLinFactNeighborX="-82886" custLinFactNeighborY="33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769206-B2F0-497F-8A39-8F462E66E29C}" type="presOf" srcId="{4BE6B06D-F4E9-4747-900E-FF2472D2B533}" destId="{398EBA3F-527B-4A81-97E5-51CA4439E419}" srcOrd="0" destOrd="0" presId="urn:microsoft.com/office/officeart/2005/8/layout/vList5"/>
    <dgm:cxn modelId="{960C399C-8E26-4F53-B849-895B8F1E03CC}" srcId="{341C3265-1FF4-47DD-9381-9355C436295C}" destId="{BC27AC40-31B6-4D6C-93A5-4E108261625D}" srcOrd="0" destOrd="0" parTransId="{BE563CDE-ABDB-400F-BEB8-461103AA3AC7}" sibTransId="{A28BDCE7-7BB8-4CE5-9E99-D7094A5BC3D8}"/>
    <dgm:cxn modelId="{A8DE7969-4C22-465E-9FB9-4474C2FF5F31}" type="presOf" srcId="{341C3265-1FF4-47DD-9381-9355C436295C}" destId="{29550D97-A76C-4D4C-A679-7C22BC63D729}" srcOrd="0" destOrd="0" presId="urn:microsoft.com/office/officeart/2005/8/layout/vList5"/>
    <dgm:cxn modelId="{164AAB92-BE4D-4A05-B7F7-109F12E81241}" srcId="{39B9D7DE-2AC8-4007-A8F8-A1187AF90138}" destId="{4BE6B06D-F4E9-4747-900E-FF2472D2B533}" srcOrd="0" destOrd="0" parTransId="{673BB27B-111C-4BE3-A742-0644CAC0F893}" sibTransId="{9D36704C-3644-433C-846A-418BA7E8E398}"/>
    <dgm:cxn modelId="{8CE8AE7A-FFD5-4994-9FC6-8205492EF3F1}" type="presOf" srcId="{39B9D7DE-2AC8-4007-A8F8-A1187AF90138}" destId="{56FCC551-F6E7-4A01-9EDA-89C874756D5F}" srcOrd="0" destOrd="0" presId="urn:microsoft.com/office/officeart/2005/8/layout/vList5"/>
    <dgm:cxn modelId="{B52C41D4-B5BF-4FCF-B7A1-FD92B521FF63}" type="presOf" srcId="{91F94D3E-C87D-4F31-BB64-38CC7FD18511}" destId="{F919ABE9-DA9F-468D-BD2E-E204A8F6A8BC}" srcOrd="0" destOrd="0" presId="urn:microsoft.com/office/officeart/2005/8/layout/vList5"/>
    <dgm:cxn modelId="{32D28C48-44F9-4EEF-A963-35FE3F55462F}" type="presOf" srcId="{29A5948D-C88C-4EB6-86EB-E4BA3ED7B0DB}" destId="{632FF9B2-CEB3-43B8-9E8E-C19A27CE7F0E}" srcOrd="0" destOrd="0" presId="urn:microsoft.com/office/officeart/2005/8/layout/vList5"/>
    <dgm:cxn modelId="{7EB53ED3-DF6E-4BAA-A6EE-AAF47D16979A}" type="presOf" srcId="{5419C813-B2B9-4074-A3FF-FCAADDE51B92}" destId="{CE1A25AA-61E1-43E0-9FC6-F3EBF3D4D47D}" srcOrd="0" destOrd="0" presId="urn:microsoft.com/office/officeart/2005/8/layout/vList5"/>
    <dgm:cxn modelId="{15F58DB1-4923-4A60-A83E-A0B11B09796F}" srcId="{91F94D3E-C87D-4F31-BB64-38CC7FD18511}" destId="{29A5948D-C88C-4EB6-86EB-E4BA3ED7B0DB}" srcOrd="0" destOrd="0" parTransId="{EEBB2146-D122-4B88-ADD8-535124DE8588}" sibTransId="{4A97642C-0286-4B93-8D15-D8AB66767328}"/>
    <dgm:cxn modelId="{7ADB0889-42DA-4542-B9B8-13C05BECBE09}" srcId="{39B9D7DE-2AC8-4007-A8F8-A1187AF90138}" destId="{341C3265-1FF4-47DD-9381-9355C436295C}" srcOrd="1" destOrd="0" parTransId="{C72ADF7A-40A3-4465-B6D7-8232C626DDFB}" sibTransId="{FD3A0A6D-A7DF-4645-9070-9B0C603731E7}"/>
    <dgm:cxn modelId="{6B4798A8-ED06-40A6-B454-088A1A4AE335}" srcId="{27C4D11A-E9A2-48A3-A24D-5E53802D155B}" destId="{BBF7F3F5-FABE-4778-B3BC-986E5DEEEBE8}" srcOrd="0" destOrd="0" parTransId="{746AF742-A3AD-4148-9A0D-1D253800C33B}" sibTransId="{B6DBB2FC-D6BA-41D5-8864-A6963943CCD6}"/>
    <dgm:cxn modelId="{FBC0A75D-14CB-4905-B515-2DB58A036D16}" type="presOf" srcId="{BBF7F3F5-FABE-4778-B3BC-986E5DEEEBE8}" destId="{A04BF737-52BC-49E8-8E42-20F20DF4264A}" srcOrd="0" destOrd="0" presId="urn:microsoft.com/office/officeart/2005/8/layout/vList5"/>
    <dgm:cxn modelId="{DAEA94B8-E355-42F0-BDD9-A78D96F501D2}" srcId="{4BE6B06D-F4E9-4747-900E-FF2472D2B533}" destId="{E1BCFDD8-CB1B-4577-AAFF-CF96570D5407}" srcOrd="0" destOrd="0" parTransId="{27DAC446-412D-491E-9EAD-130BFDF52667}" sibTransId="{EDFA33BD-CE6D-4A0D-A3A1-1F2FAFD3DF41}"/>
    <dgm:cxn modelId="{013B5207-6A29-4218-93C3-FE52E727BB87}" srcId="{39B9D7DE-2AC8-4007-A8F8-A1187AF90138}" destId="{91F94D3E-C87D-4F31-BB64-38CC7FD18511}" srcOrd="4" destOrd="0" parTransId="{B096B052-9EE8-4E64-8A79-CDC06C257AF0}" sibTransId="{87213EAD-F184-4C1E-B43B-5B199BD80FD5}"/>
    <dgm:cxn modelId="{065263F8-E138-44E2-A0BE-161A836D69C1}" type="presOf" srcId="{E1BCFDD8-CB1B-4577-AAFF-CF96570D5407}" destId="{699AA9B7-A659-4557-AD12-3AE8ADF7A0D3}" srcOrd="0" destOrd="0" presId="urn:microsoft.com/office/officeart/2005/8/layout/vList5"/>
    <dgm:cxn modelId="{AB01BF63-2FCA-4750-A48C-F33FE6B8B0DB}" type="presOf" srcId="{BC27AC40-31B6-4D6C-93A5-4E108261625D}" destId="{CF6F0978-5CD3-4429-AA17-7D9405E5D604}" srcOrd="0" destOrd="0" presId="urn:microsoft.com/office/officeart/2005/8/layout/vList5"/>
    <dgm:cxn modelId="{F494FA56-5222-4332-875C-A07AC81222AF}" type="presOf" srcId="{27C4D11A-E9A2-48A3-A24D-5E53802D155B}" destId="{64380076-E7BE-4EC8-9A93-6809D0490259}" srcOrd="0" destOrd="0" presId="urn:microsoft.com/office/officeart/2005/8/layout/vList5"/>
    <dgm:cxn modelId="{91114DFA-0A32-442C-8AA6-DEE030BD855E}" srcId="{39B9D7DE-2AC8-4007-A8F8-A1187AF90138}" destId="{27C4D11A-E9A2-48A3-A24D-5E53802D155B}" srcOrd="3" destOrd="0" parTransId="{F9DECC71-267E-4B62-B80F-CEAD98BC21F8}" sibTransId="{932EA5E4-39E4-4EB4-BC0C-A74164E6C82C}"/>
    <dgm:cxn modelId="{756F1435-4A37-4246-917A-F4EC66B895DC}" type="presOf" srcId="{6F473272-A418-4BC7-8C94-05EF666EBE47}" destId="{857858B2-67AF-4699-8989-F1AC0D90F21A}" srcOrd="0" destOrd="0" presId="urn:microsoft.com/office/officeart/2005/8/layout/vList5"/>
    <dgm:cxn modelId="{97B39A17-F1D4-409B-A26F-657AD9D4C087}" srcId="{39B9D7DE-2AC8-4007-A8F8-A1187AF90138}" destId="{6F473272-A418-4BC7-8C94-05EF666EBE47}" srcOrd="2" destOrd="0" parTransId="{2167E6F6-1DEB-429E-AE8E-5CA52E9922E1}" sibTransId="{03C6A6F9-28D3-45F7-B293-BCA7A8396453}"/>
    <dgm:cxn modelId="{39E8C9BB-4BCC-4586-8951-07CB869816C2}" srcId="{6F473272-A418-4BC7-8C94-05EF666EBE47}" destId="{5419C813-B2B9-4074-A3FF-FCAADDE51B92}" srcOrd="0" destOrd="0" parTransId="{6636F2FA-1731-48A2-A2FF-5FD2C1D0ED31}" sibTransId="{7CEAD475-1395-483C-BD35-00382E70F397}"/>
    <dgm:cxn modelId="{27AA20EC-9CEF-4AA4-82D5-EBF4CE581D07}" type="presParOf" srcId="{56FCC551-F6E7-4A01-9EDA-89C874756D5F}" destId="{F35F8EDD-0D55-41E6-B2CA-BC758252F2CD}" srcOrd="0" destOrd="0" presId="urn:microsoft.com/office/officeart/2005/8/layout/vList5"/>
    <dgm:cxn modelId="{78D95119-BD0D-493B-9827-BA0CFE4EC877}" type="presParOf" srcId="{F35F8EDD-0D55-41E6-B2CA-BC758252F2CD}" destId="{398EBA3F-527B-4A81-97E5-51CA4439E419}" srcOrd="0" destOrd="0" presId="urn:microsoft.com/office/officeart/2005/8/layout/vList5"/>
    <dgm:cxn modelId="{BCD1AE92-BCFA-405E-A4B7-2496E1EA51F8}" type="presParOf" srcId="{F35F8EDD-0D55-41E6-B2CA-BC758252F2CD}" destId="{699AA9B7-A659-4557-AD12-3AE8ADF7A0D3}" srcOrd="1" destOrd="0" presId="urn:microsoft.com/office/officeart/2005/8/layout/vList5"/>
    <dgm:cxn modelId="{DB6B1671-B7AF-46B7-8CC5-DD59AED7BBAD}" type="presParOf" srcId="{56FCC551-F6E7-4A01-9EDA-89C874756D5F}" destId="{721F5B10-0E4E-41A6-8C5A-6BBC2EA88661}" srcOrd="1" destOrd="0" presId="urn:microsoft.com/office/officeart/2005/8/layout/vList5"/>
    <dgm:cxn modelId="{E7AD8149-85B0-48B7-93E9-336FEA3790DF}" type="presParOf" srcId="{56FCC551-F6E7-4A01-9EDA-89C874756D5F}" destId="{D3929828-C7EA-4D59-8AF3-0D1B2741CCDE}" srcOrd="2" destOrd="0" presId="urn:microsoft.com/office/officeart/2005/8/layout/vList5"/>
    <dgm:cxn modelId="{DD8EABB3-3101-4A3F-B79D-3F3599F28F8F}" type="presParOf" srcId="{D3929828-C7EA-4D59-8AF3-0D1B2741CCDE}" destId="{29550D97-A76C-4D4C-A679-7C22BC63D729}" srcOrd="0" destOrd="0" presId="urn:microsoft.com/office/officeart/2005/8/layout/vList5"/>
    <dgm:cxn modelId="{E0F416AD-6438-4049-B002-3C72B0A3668D}" type="presParOf" srcId="{D3929828-C7EA-4D59-8AF3-0D1B2741CCDE}" destId="{CF6F0978-5CD3-4429-AA17-7D9405E5D604}" srcOrd="1" destOrd="0" presId="urn:microsoft.com/office/officeart/2005/8/layout/vList5"/>
    <dgm:cxn modelId="{8927D385-78D1-42E3-8D95-E997B77FC775}" type="presParOf" srcId="{56FCC551-F6E7-4A01-9EDA-89C874756D5F}" destId="{F82F8E58-C081-4E61-9DDF-1B5C7FC001A2}" srcOrd="3" destOrd="0" presId="urn:microsoft.com/office/officeart/2005/8/layout/vList5"/>
    <dgm:cxn modelId="{1C335DAD-6E74-4763-9820-1DD29314DFA1}" type="presParOf" srcId="{56FCC551-F6E7-4A01-9EDA-89C874756D5F}" destId="{CA7ED18E-A611-4CA9-B173-F7840021B20C}" srcOrd="4" destOrd="0" presId="urn:microsoft.com/office/officeart/2005/8/layout/vList5"/>
    <dgm:cxn modelId="{CA9020EF-3E94-43C1-ACE0-9BFF9EBBE502}" type="presParOf" srcId="{CA7ED18E-A611-4CA9-B173-F7840021B20C}" destId="{857858B2-67AF-4699-8989-F1AC0D90F21A}" srcOrd="0" destOrd="0" presId="urn:microsoft.com/office/officeart/2005/8/layout/vList5"/>
    <dgm:cxn modelId="{808072BC-A85B-4068-AFBB-1C2D2253A045}" type="presParOf" srcId="{CA7ED18E-A611-4CA9-B173-F7840021B20C}" destId="{CE1A25AA-61E1-43E0-9FC6-F3EBF3D4D47D}" srcOrd="1" destOrd="0" presId="urn:microsoft.com/office/officeart/2005/8/layout/vList5"/>
    <dgm:cxn modelId="{C16DF680-DEB6-4A17-B155-E3E0EC930F8B}" type="presParOf" srcId="{56FCC551-F6E7-4A01-9EDA-89C874756D5F}" destId="{A7A4EA4C-897A-4616-8ABF-A58E9C130172}" srcOrd="5" destOrd="0" presId="urn:microsoft.com/office/officeart/2005/8/layout/vList5"/>
    <dgm:cxn modelId="{41937B92-DBD5-4505-BF74-DC37FEB0B616}" type="presParOf" srcId="{56FCC551-F6E7-4A01-9EDA-89C874756D5F}" destId="{A9A8DB73-EF59-4B59-829C-D97E937F11CB}" srcOrd="6" destOrd="0" presId="urn:microsoft.com/office/officeart/2005/8/layout/vList5"/>
    <dgm:cxn modelId="{7A00DE1F-E556-493A-B05E-878E16D8238D}" type="presParOf" srcId="{A9A8DB73-EF59-4B59-829C-D97E937F11CB}" destId="{64380076-E7BE-4EC8-9A93-6809D0490259}" srcOrd="0" destOrd="0" presId="urn:microsoft.com/office/officeart/2005/8/layout/vList5"/>
    <dgm:cxn modelId="{AFC4FB92-BE30-420B-A9C7-0AA5977608F2}" type="presParOf" srcId="{A9A8DB73-EF59-4B59-829C-D97E937F11CB}" destId="{A04BF737-52BC-49E8-8E42-20F20DF4264A}" srcOrd="1" destOrd="0" presId="urn:microsoft.com/office/officeart/2005/8/layout/vList5"/>
    <dgm:cxn modelId="{9E875766-D672-497B-83D1-78AEA07D11E5}" type="presParOf" srcId="{56FCC551-F6E7-4A01-9EDA-89C874756D5F}" destId="{9925E258-5479-4811-9862-232D04D0E6EA}" srcOrd="7" destOrd="0" presId="urn:microsoft.com/office/officeart/2005/8/layout/vList5"/>
    <dgm:cxn modelId="{25BDE140-3A44-4ED6-9DF3-6F5BD63C5E38}" type="presParOf" srcId="{56FCC551-F6E7-4A01-9EDA-89C874756D5F}" destId="{22207BF2-61E1-453C-BF03-3E00D7ACEA75}" srcOrd="8" destOrd="0" presId="urn:microsoft.com/office/officeart/2005/8/layout/vList5"/>
    <dgm:cxn modelId="{B4220DBE-4D9B-4D94-B257-8982634AB903}" type="presParOf" srcId="{22207BF2-61E1-453C-BF03-3E00D7ACEA75}" destId="{F919ABE9-DA9F-468D-BD2E-E204A8F6A8BC}" srcOrd="0" destOrd="0" presId="urn:microsoft.com/office/officeart/2005/8/layout/vList5"/>
    <dgm:cxn modelId="{72FACBAA-C4DA-467C-B049-1F9B735BC3C5}" type="presParOf" srcId="{22207BF2-61E1-453C-BF03-3E00D7ACEA75}" destId="{632FF9B2-CEB3-43B8-9E8E-C19A27CE7F0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C282A6E-5233-4412-BB42-820C5A234227}" type="doc">
      <dgm:prSet loTypeId="urn:microsoft.com/office/officeart/2005/8/layout/radial4" loCatId="relationship" qsTypeId="urn:microsoft.com/office/officeart/2005/8/quickstyle/simple3" qsCatId="simple" csTypeId="urn:microsoft.com/office/officeart/2005/8/colors/accent5_4" csCatId="accent5" phldr="1"/>
      <dgm:spPr/>
      <dgm:t>
        <a:bodyPr/>
        <a:lstStyle/>
        <a:p>
          <a:endParaRPr lang="en-US"/>
        </a:p>
      </dgm:t>
    </dgm:pt>
    <dgm:pt modelId="{2306E700-FB51-4037-81E0-894581B3B2CA}">
      <dgm:prSet phldrT="[Text]" custT="1"/>
      <dgm:spPr/>
      <dgm:t>
        <a:bodyPr/>
        <a:lstStyle/>
        <a:p>
          <a:pPr algn="ctr"/>
          <a:r>
            <a:rPr lang="fa-IR" sz="9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ویژگی های افراد خودشکوفا</a:t>
          </a:r>
          <a:endParaRPr lang="en-US" sz="9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FDD5652C-7894-43C9-8850-A3F36BF9B421}" type="parTrans" cxnId="{6C682B11-07D0-4CFD-A9BC-7C423A0C2734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26B2F7C4-3A3E-4FC5-A04A-E5EB2E561CD0}" type="sibTrans" cxnId="{6C682B11-07D0-4CFD-A9BC-7C423A0C2734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CF8F893F-A52F-44D5-896C-7FC4E12EDBB9}">
      <dgm:prSet phldrT="[Text]" custT="1"/>
      <dgm:spPr/>
      <dgm:t>
        <a:bodyPr/>
        <a:lstStyle/>
        <a:p>
          <a:pPr algn="ctr"/>
          <a:r>
            <a:rPr lang="fa-IR" sz="9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توجه به واقعیت</a:t>
          </a:r>
          <a:endParaRPr lang="en-US" sz="9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E13E74B8-1C03-49DB-8F6D-DA2C54E9B494}" type="parTrans" cxnId="{635A9882-41A6-4D99-A1AD-8EB08AEE0A7D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653A6ED8-F3EC-45DA-A48F-634F2EBDC66A}" type="sibTrans" cxnId="{635A9882-41A6-4D99-A1AD-8EB08AEE0A7D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148D170A-04DE-422A-8888-61B69AC39CF6}">
      <dgm:prSet phldrT="[Text]" custT="1"/>
      <dgm:spPr/>
      <dgm:t>
        <a:bodyPr/>
        <a:lstStyle/>
        <a:p>
          <a:pPr algn="ctr"/>
          <a:r>
            <a:rPr lang="fa-IR" sz="9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توجه مدام به اهداف</a:t>
          </a:r>
          <a:endParaRPr lang="en-US" sz="9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ECBAEB82-3BC7-4D50-A7B9-34006C04E450}" type="parTrans" cxnId="{859160B9-2662-4119-AF8E-4DC7EF55E959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C4097C94-DC77-4147-A8EF-7307CE7BE7D1}" type="sibTrans" cxnId="{859160B9-2662-4119-AF8E-4DC7EF55E959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2DF684F6-259F-4222-8976-D9CD7CBAD82A}">
      <dgm:prSet phldrT="[Text]" custT="1"/>
      <dgm:spPr/>
      <dgm:t>
        <a:bodyPr/>
        <a:lstStyle/>
        <a:p>
          <a:pPr algn="ctr"/>
          <a:r>
            <a:rPr lang="fa-IR" sz="9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دوستی بسیار عمیق</a:t>
          </a:r>
          <a:endParaRPr lang="en-US" sz="9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0C3F48BA-8BB5-4B82-96D2-0ADCDF36A551}" type="parTrans" cxnId="{1019F9DD-4A8D-4B62-86AD-79A5694B3CC1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C51D420A-8646-4FDF-9F26-C90F3A0F9E00}" type="sibTrans" cxnId="{1019F9DD-4A8D-4B62-86AD-79A5694B3CC1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843871C9-2B18-4649-9588-9BCA2D3DBD51}">
      <dgm:prSet phldrT="[Text]" custT="1"/>
      <dgm:spPr/>
      <dgm:t>
        <a:bodyPr/>
        <a:lstStyle/>
        <a:p>
          <a:pPr algn="ctr"/>
          <a:r>
            <a:rPr lang="fa-IR" sz="9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پذیرش واقعیت ها</a:t>
          </a:r>
          <a:endParaRPr lang="en-US" sz="9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0CC65DAF-20C5-4F87-B04A-9742558A3E64}" type="parTrans" cxnId="{57528704-D3D1-4A15-8AC3-96DAF17E7505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5E61ABDE-F0C2-4A4B-881D-B3AB88BD7DAA}" type="sibTrans" cxnId="{57528704-D3D1-4A15-8AC3-96DAF17E7505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C53EB5B4-C298-44EC-AC1C-991B763375E3}">
      <dgm:prSet phldrT="[Text]" custT="1"/>
      <dgm:spPr/>
      <dgm:t>
        <a:bodyPr/>
        <a:lstStyle/>
        <a:p>
          <a:pPr algn="ctr"/>
          <a:r>
            <a:rPr lang="fa-IR" sz="9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عدم ظاهر نمایی</a:t>
          </a:r>
          <a:endParaRPr lang="en-US" sz="9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0B9A7210-9865-406C-A25F-F1F31CF11EAF}" type="parTrans" cxnId="{1A539D4E-B8B3-47F7-90B3-829BD2783ACA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08EF583D-970C-48D2-9049-F7C0BBAECE19}" type="sibTrans" cxnId="{1A539D4E-B8B3-47F7-90B3-829BD2783ACA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C0F31B03-9DE2-40BD-BC09-2249A8B6FB19}">
      <dgm:prSet phldrT="[Text]" custT="1"/>
      <dgm:spPr/>
      <dgm:t>
        <a:bodyPr/>
        <a:lstStyle/>
        <a:p>
          <a:pPr algn="ctr"/>
          <a:r>
            <a:rPr lang="fa-IR" sz="9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درون نگر نیستند</a:t>
          </a:r>
          <a:endParaRPr lang="en-US" sz="9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9E4131A1-5C5E-4213-9798-21C96CDFA935}" type="parTrans" cxnId="{4773224E-B80F-4E65-9EB4-5D4D950A3FCA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BCE84B80-8122-4384-BE81-C99D4201B3B9}" type="sibTrans" cxnId="{4773224E-B80F-4E65-9EB4-5D4D950A3FCA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4C03F45F-37E4-41BD-853C-D145124D7B05}">
      <dgm:prSet phldrT="[Text]" custT="1"/>
      <dgm:spPr/>
      <dgm:t>
        <a:bodyPr/>
        <a:lstStyle/>
        <a:p>
          <a:pPr algn="ctr"/>
          <a:r>
            <a:rPr lang="fa-IR" sz="9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فاصله از دیگران</a:t>
          </a:r>
          <a:endParaRPr lang="en-US" sz="9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C4186BF3-F491-46C9-8058-4FFFE98DAEB6}" type="parTrans" cxnId="{49420A16-3E97-4695-9245-0350344A1277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8681F8C2-A942-446B-90F6-997E8C58D905}" type="sibTrans" cxnId="{49420A16-3E97-4695-9245-0350344A1277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5A43FBAF-81D6-4FC7-BB6E-745FC96EEE39}">
      <dgm:prSet phldrT="[Text]" custT="1"/>
      <dgm:spPr/>
      <dgm:t>
        <a:bodyPr/>
        <a:lstStyle/>
        <a:p>
          <a:pPr algn="ctr"/>
          <a:r>
            <a:rPr lang="fa-IR" sz="9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شوخ طبعی فلسفی و غیر خصمانه</a:t>
          </a:r>
          <a:endParaRPr lang="en-US" sz="9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D8087006-1DD5-4FD6-B37B-D96CE78A839E}" type="parTrans" cxnId="{26FA9E3D-0027-4DBA-8DE4-8FFF993D91B2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657DBF43-C6B5-4213-85B5-78B2FE633FF1}" type="sibTrans" cxnId="{26FA9E3D-0027-4DBA-8DE4-8FFF993D91B2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914BEDFC-50F4-4AFC-A1BE-6012389B3E46}">
      <dgm:prSet phldrT="[Text]" custT="1"/>
      <dgm:spPr/>
      <dgm:t>
        <a:bodyPr/>
        <a:lstStyle/>
        <a:p>
          <a:pPr algn="ctr"/>
          <a:r>
            <a:rPr lang="fa-IR" sz="9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پایبند به اصول اخلاقی</a:t>
          </a:r>
          <a:endParaRPr lang="en-US" sz="9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EA54ACEF-7344-48C3-88A0-6CEE2C2FCF2F}" type="parTrans" cxnId="{B58A9930-3B2E-456B-A94E-CE6D3F47B219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87DFCE7F-2844-474B-9ECE-40B56C4D458B}" type="sibTrans" cxnId="{B58A9930-3B2E-456B-A94E-CE6D3F47B219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34F52E16-4565-4C68-9EA3-09A49907E912}">
      <dgm:prSet phldrT="[Text]" custT="1"/>
      <dgm:spPr/>
      <dgm:t>
        <a:bodyPr/>
        <a:lstStyle/>
        <a:p>
          <a:pPr algn="ctr"/>
          <a:r>
            <a:rPr lang="fa-IR" sz="9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قدرت ابتکار</a:t>
          </a:r>
          <a:endParaRPr lang="en-US" sz="9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3ABCF942-0B25-45CF-9127-176D8BCBFCEA}" type="parTrans" cxnId="{B0BF4988-2D1A-43DD-8E38-A44F19A2A564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1AF067DD-D204-4D49-9C0F-A7BA230E8479}" type="sibTrans" cxnId="{B0BF4988-2D1A-43DD-8E38-A44F19A2A564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B31CA69A-58C8-4F6D-A801-6C365ED9CC73}">
      <dgm:prSet phldrT="[Text]" custT="1"/>
      <dgm:spPr/>
      <dgm:t>
        <a:bodyPr/>
        <a:lstStyle/>
        <a:p>
          <a:pPr algn="ctr"/>
          <a:r>
            <a:rPr lang="fa-IR" sz="9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تواضع در ارتباط با دیگران</a:t>
          </a:r>
          <a:endParaRPr lang="en-US" sz="9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B07D1788-2A94-4D44-B142-80E8CA9F42B6}" type="parTrans" cxnId="{0AA5B346-BE61-4937-8038-5A5D0E328CAB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E110E93D-697D-4CE1-BA87-657979D1B38F}" type="sibTrans" cxnId="{0AA5B346-BE61-4937-8038-5A5D0E328CAB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ACD11010-8B31-44F4-A2B8-37CDDB9C7A93}">
      <dgm:prSet phldrT="[Text]" custT="1"/>
      <dgm:spPr/>
      <dgm:t>
        <a:bodyPr/>
        <a:lstStyle/>
        <a:p>
          <a:pPr algn="ctr"/>
          <a:r>
            <a:rPr lang="fa-IR" sz="9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ساده ، مردم گرا و مسئله مدار</a:t>
          </a:r>
          <a:endParaRPr lang="en-US" sz="9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EDCB82CB-1DEA-4E37-BFDD-6D88403E7AE9}" type="parTrans" cxnId="{2F90FBB1-728A-4C0D-89F3-F31047A423BC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A3E6F591-3328-47A6-AE44-A8557CD84ECD}" type="sibTrans" cxnId="{2F90FBB1-728A-4C0D-89F3-F31047A423BC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4848213D-A0D5-4B62-9C2D-86AA5A3D4697}">
      <dgm:prSet phldrT="[Text]" custT="1"/>
      <dgm:spPr/>
      <dgm:t>
        <a:bodyPr/>
        <a:lstStyle/>
        <a:p>
          <a:pPr algn="ctr"/>
          <a:r>
            <a:rPr lang="fa-IR" sz="9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توجه به خوشبختی همنوعان</a:t>
          </a:r>
          <a:endParaRPr lang="en-US" sz="9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85D3E9AE-5DDB-42DD-B523-6EFD2DCA7F7F}" type="parTrans" cxnId="{35F18DAF-5987-499F-93ED-61493AECB289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E2104A0D-BB5E-4BFD-92F9-E7FF339E2FCA}" type="sibTrans" cxnId="{35F18DAF-5987-499F-93ED-61493AECB289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7BAB890F-7B3D-416B-B675-6BCD7FD466FC}">
      <dgm:prSet phldrT="[Text]" custT="1"/>
      <dgm:spPr/>
      <dgm:t>
        <a:bodyPr/>
        <a:lstStyle/>
        <a:p>
          <a:pPr algn="ctr"/>
          <a:r>
            <a:rPr lang="fa-IR" sz="9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rPr>
            <a:t>داشتن استقلال</a:t>
          </a:r>
          <a:endParaRPr lang="en-US" sz="9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417B8971-7319-43EA-BE46-F1B96D99013E}" type="parTrans" cxnId="{7DD25339-2114-4117-9818-CD4674F1D410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307AC7EF-50E0-4F44-AF1A-5DC8E3D331D3}" type="sibTrans" cxnId="{7DD25339-2114-4117-9818-CD4674F1D410}">
      <dgm:prSet/>
      <dgm:spPr/>
      <dgm:t>
        <a:bodyPr/>
        <a:lstStyle/>
        <a:p>
          <a:pPr algn="ctr"/>
          <a:endParaRPr lang="en-US" sz="900" b="1" cap="none" spc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cs typeface="B Nazanin" panose="00000400000000000000" pitchFamily="2" charset="-78"/>
          </a:endParaRPr>
        </a:p>
      </dgm:t>
    </dgm:pt>
    <dgm:pt modelId="{4C62EF37-A309-4084-8C72-2F0F5FD27063}" type="pres">
      <dgm:prSet presAssocID="{AC282A6E-5233-4412-BB42-820C5A23422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A1CB27-7F0F-424B-B49B-471B9D7F74C9}" type="pres">
      <dgm:prSet presAssocID="{2306E700-FB51-4037-81E0-894581B3B2CA}" presName="centerShape" presStyleLbl="node0" presStyleIdx="0" presStyleCnt="1"/>
      <dgm:spPr/>
      <dgm:t>
        <a:bodyPr/>
        <a:lstStyle/>
        <a:p>
          <a:endParaRPr lang="en-US"/>
        </a:p>
      </dgm:t>
    </dgm:pt>
    <dgm:pt modelId="{CA1D7AB5-ADE3-4673-BF27-525E6DFBD965}" type="pres">
      <dgm:prSet presAssocID="{E13E74B8-1C03-49DB-8F6D-DA2C54E9B494}" presName="parTrans" presStyleLbl="bgSibTrans2D1" presStyleIdx="0" presStyleCnt="14"/>
      <dgm:spPr/>
      <dgm:t>
        <a:bodyPr/>
        <a:lstStyle/>
        <a:p>
          <a:endParaRPr lang="en-US"/>
        </a:p>
      </dgm:t>
    </dgm:pt>
    <dgm:pt modelId="{2A91BCE9-25A2-4129-B5C8-7AD23503440A}" type="pres">
      <dgm:prSet presAssocID="{CF8F893F-A52F-44D5-896C-7FC4E12EDBB9}" presName="node" presStyleLbl="node1" presStyleIdx="0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772CC7-54C3-4B6C-9A9F-1EAF63C0C948}" type="pres">
      <dgm:prSet presAssocID="{0CC65DAF-20C5-4F87-B04A-9742558A3E64}" presName="parTrans" presStyleLbl="bgSibTrans2D1" presStyleIdx="1" presStyleCnt="14"/>
      <dgm:spPr/>
      <dgm:t>
        <a:bodyPr/>
        <a:lstStyle/>
        <a:p>
          <a:endParaRPr lang="en-US"/>
        </a:p>
      </dgm:t>
    </dgm:pt>
    <dgm:pt modelId="{BD49B85C-F2E7-40CB-99BD-1EB718768E5A}" type="pres">
      <dgm:prSet presAssocID="{843871C9-2B18-4649-9588-9BCA2D3DBD51}" presName="node" presStyleLbl="node1" presStyleIdx="1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D7EF36-9DE2-4837-B2A6-683FAE7E019D}" type="pres">
      <dgm:prSet presAssocID="{0B9A7210-9865-406C-A25F-F1F31CF11EAF}" presName="parTrans" presStyleLbl="bgSibTrans2D1" presStyleIdx="2" presStyleCnt="14"/>
      <dgm:spPr/>
      <dgm:t>
        <a:bodyPr/>
        <a:lstStyle/>
        <a:p>
          <a:endParaRPr lang="en-US"/>
        </a:p>
      </dgm:t>
    </dgm:pt>
    <dgm:pt modelId="{EFF2B29C-F41E-4680-B9D1-30F62C603E88}" type="pres">
      <dgm:prSet presAssocID="{C53EB5B4-C298-44EC-AC1C-991B763375E3}" presName="node" presStyleLbl="node1" presStyleIdx="2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FE7151-58E1-4C61-866E-989766DAE207}" type="pres">
      <dgm:prSet presAssocID="{9E4131A1-5C5E-4213-9798-21C96CDFA935}" presName="parTrans" presStyleLbl="bgSibTrans2D1" presStyleIdx="3" presStyleCnt="14"/>
      <dgm:spPr/>
      <dgm:t>
        <a:bodyPr/>
        <a:lstStyle/>
        <a:p>
          <a:endParaRPr lang="en-US"/>
        </a:p>
      </dgm:t>
    </dgm:pt>
    <dgm:pt modelId="{112F897C-F7DB-4643-AC5F-E68115550985}" type="pres">
      <dgm:prSet presAssocID="{C0F31B03-9DE2-40BD-BC09-2249A8B6FB19}" presName="node" presStyleLbl="node1" presStyleIdx="3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FDE934-71DD-4921-AD8B-E49477CC8FA8}" type="pres">
      <dgm:prSet presAssocID="{C4186BF3-F491-46C9-8058-4FFFE98DAEB6}" presName="parTrans" presStyleLbl="bgSibTrans2D1" presStyleIdx="4" presStyleCnt="14"/>
      <dgm:spPr/>
      <dgm:t>
        <a:bodyPr/>
        <a:lstStyle/>
        <a:p>
          <a:endParaRPr lang="en-US"/>
        </a:p>
      </dgm:t>
    </dgm:pt>
    <dgm:pt modelId="{701EEE41-38B2-46FB-8394-A67FEF09992A}" type="pres">
      <dgm:prSet presAssocID="{4C03F45F-37E4-41BD-853C-D145124D7B05}" presName="node" presStyleLbl="node1" presStyleIdx="4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AE5E67-A5C7-4AC7-A4AD-8ABE637F0A63}" type="pres">
      <dgm:prSet presAssocID="{D8087006-1DD5-4FD6-B37B-D96CE78A839E}" presName="parTrans" presStyleLbl="bgSibTrans2D1" presStyleIdx="5" presStyleCnt="14"/>
      <dgm:spPr/>
      <dgm:t>
        <a:bodyPr/>
        <a:lstStyle/>
        <a:p>
          <a:endParaRPr lang="en-US"/>
        </a:p>
      </dgm:t>
    </dgm:pt>
    <dgm:pt modelId="{BBA748AB-1B44-436C-9EB4-E9B137BD680A}" type="pres">
      <dgm:prSet presAssocID="{5A43FBAF-81D6-4FC7-BB6E-745FC96EEE39}" presName="node" presStyleLbl="node1" presStyleIdx="5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2FB5AD-8FC2-452A-86E0-07A00E164527}" type="pres">
      <dgm:prSet presAssocID="{EA54ACEF-7344-48C3-88A0-6CEE2C2FCF2F}" presName="parTrans" presStyleLbl="bgSibTrans2D1" presStyleIdx="6" presStyleCnt="14"/>
      <dgm:spPr/>
      <dgm:t>
        <a:bodyPr/>
        <a:lstStyle/>
        <a:p>
          <a:endParaRPr lang="en-US"/>
        </a:p>
      </dgm:t>
    </dgm:pt>
    <dgm:pt modelId="{96141D16-CADD-4F08-8596-DFDE552C8CFC}" type="pres">
      <dgm:prSet presAssocID="{914BEDFC-50F4-4AFC-A1BE-6012389B3E46}" presName="node" presStyleLbl="node1" presStyleIdx="6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18E704-CB18-4FF9-B1A5-D9EC0B6CC3EA}" type="pres">
      <dgm:prSet presAssocID="{3ABCF942-0B25-45CF-9127-176D8BCBFCEA}" presName="parTrans" presStyleLbl="bgSibTrans2D1" presStyleIdx="7" presStyleCnt="14"/>
      <dgm:spPr/>
      <dgm:t>
        <a:bodyPr/>
        <a:lstStyle/>
        <a:p>
          <a:endParaRPr lang="en-US"/>
        </a:p>
      </dgm:t>
    </dgm:pt>
    <dgm:pt modelId="{85114104-9AD5-4297-AC60-DAE2F5DA320E}" type="pres">
      <dgm:prSet presAssocID="{34F52E16-4565-4C68-9EA3-09A49907E912}" presName="node" presStyleLbl="node1" presStyleIdx="7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416EAB-C140-4CA7-8B54-7AC40F075E1C}" type="pres">
      <dgm:prSet presAssocID="{B07D1788-2A94-4D44-B142-80E8CA9F42B6}" presName="parTrans" presStyleLbl="bgSibTrans2D1" presStyleIdx="8" presStyleCnt="14"/>
      <dgm:spPr/>
      <dgm:t>
        <a:bodyPr/>
        <a:lstStyle/>
        <a:p>
          <a:endParaRPr lang="en-US"/>
        </a:p>
      </dgm:t>
    </dgm:pt>
    <dgm:pt modelId="{3F150382-EAF7-4429-AA88-AA8AE6D16F9D}" type="pres">
      <dgm:prSet presAssocID="{B31CA69A-58C8-4F6D-A801-6C365ED9CC73}" presName="node" presStyleLbl="node1" presStyleIdx="8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CAE9FB-FE87-4BBC-A318-3080FD202839}" type="pres">
      <dgm:prSet presAssocID="{EDCB82CB-1DEA-4E37-BFDD-6D88403E7AE9}" presName="parTrans" presStyleLbl="bgSibTrans2D1" presStyleIdx="9" presStyleCnt="14"/>
      <dgm:spPr/>
      <dgm:t>
        <a:bodyPr/>
        <a:lstStyle/>
        <a:p>
          <a:endParaRPr lang="en-US"/>
        </a:p>
      </dgm:t>
    </dgm:pt>
    <dgm:pt modelId="{A87544F3-BC34-4C8C-9E78-A179E65B8B03}" type="pres">
      <dgm:prSet presAssocID="{ACD11010-8B31-44F4-A2B8-37CDDB9C7A93}" presName="node" presStyleLbl="node1" presStyleIdx="9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7C3F6B-B519-4629-88AD-64ABB71D3E56}" type="pres">
      <dgm:prSet presAssocID="{ECBAEB82-3BC7-4D50-A7B9-34006C04E450}" presName="parTrans" presStyleLbl="bgSibTrans2D1" presStyleIdx="10" presStyleCnt="14"/>
      <dgm:spPr/>
      <dgm:t>
        <a:bodyPr/>
        <a:lstStyle/>
        <a:p>
          <a:endParaRPr lang="en-US"/>
        </a:p>
      </dgm:t>
    </dgm:pt>
    <dgm:pt modelId="{1101BD4D-BD27-4227-8FF6-8BD8FA08ED37}" type="pres">
      <dgm:prSet presAssocID="{148D170A-04DE-422A-8888-61B69AC39CF6}" presName="node" presStyleLbl="node1" presStyleIdx="10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257154-7F9B-4C0F-ABA2-1B478531750A}" type="pres">
      <dgm:prSet presAssocID="{0C3F48BA-8BB5-4B82-96D2-0ADCDF36A551}" presName="parTrans" presStyleLbl="bgSibTrans2D1" presStyleIdx="11" presStyleCnt="14"/>
      <dgm:spPr/>
      <dgm:t>
        <a:bodyPr/>
        <a:lstStyle/>
        <a:p>
          <a:endParaRPr lang="en-US"/>
        </a:p>
      </dgm:t>
    </dgm:pt>
    <dgm:pt modelId="{AE746C82-2F4F-47DA-B1DA-3819EEEBDE0A}" type="pres">
      <dgm:prSet presAssocID="{2DF684F6-259F-4222-8976-D9CD7CBAD82A}" presName="node" presStyleLbl="node1" presStyleIdx="11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C0FCC8-B95E-486A-BA09-B779DC5AE313}" type="pres">
      <dgm:prSet presAssocID="{85D3E9AE-5DDB-42DD-B523-6EFD2DCA7F7F}" presName="parTrans" presStyleLbl="bgSibTrans2D1" presStyleIdx="12" presStyleCnt="14"/>
      <dgm:spPr/>
      <dgm:t>
        <a:bodyPr/>
        <a:lstStyle/>
        <a:p>
          <a:endParaRPr lang="en-US"/>
        </a:p>
      </dgm:t>
    </dgm:pt>
    <dgm:pt modelId="{151D93DC-F364-441D-ABFC-C8FF5C60FAB5}" type="pres">
      <dgm:prSet presAssocID="{4848213D-A0D5-4B62-9C2D-86AA5A3D4697}" presName="node" presStyleLbl="node1" presStyleIdx="12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F63462-5685-45EA-98F3-83E122F52D2F}" type="pres">
      <dgm:prSet presAssocID="{417B8971-7319-43EA-BE46-F1B96D99013E}" presName="parTrans" presStyleLbl="bgSibTrans2D1" presStyleIdx="13" presStyleCnt="14"/>
      <dgm:spPr/>
      <dgm:t>
        <a:bodyPr/>
        <a:lstStyle/>
        <a:p>
          <a:endParaRPr lang="en-US"/>
        </a:p>
      </dgm:t>
    </dgm:pt>
    <dgm:pt modelId="{CDFB4F5B-314B-4924-8390-E26ED7DB054E}" type="pres">
      <dgm:prSet presAssocID="{7BAB890F-7B3D-416B-B675-6BCD7FD466FC}" presName="node" presStyleLbl="node1" presStyleIdx="13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36ACE1B-4367-49EF-A09A-7B412CD2BB14}" type="presOf" srcId="{C53EB5B4-C298-44EC-AC1C-991B763375E3}" destId="{EFF2B29C-F41E-4680-B9D1-30F62C603E88}" srcOrd="0" destOrd="0" presId="urn:microsoft.com/office/officeart/2005/8/layout/radial4"/>
    <dgm:cxn modelId="{B27BCC22-43A1-4068-A483-C3914683A51B}" type="presOf" srcId="{9E4131A1-5C5E-4213-9798-21C96CDFA935}" destId="{C7FE7151-58E1-4C61-866E-989766DAE207}" srcOrd="0" destOrd="0" presId="urn:microsoft.com/office/officeart/2005/8/layout/radial4"/>
    <dgm:cxn modelId="{5EDBE16D-D423-4359-BAD6-1D6B11AEF52A}" type="presOf" srcId="{C4186BF3-F491-46C9-8058-4FFFE98DAEB6}" destId="{8AFDE934-71DD-4921-AD8B-E49477CC8FA8}" srcOrd="0" destOrd="0" presId="urn:microsoft.com/office/officeart/2005/8/layout/radial4"/>
    <dgm:cxn modelId="{35F18DAF-5987-499F-93ED-61493AECB289}" srcId="{2306E700-FB51-4037-81E0-894581B3B2CA}" destId="{4848213D-A0D5-4B62-9C2D-86AA5A3D4697}" srcOrd="12" destOrd="0" parTransId="{85D3E9AE-5DDB-42DD-B523-6EFD2DCA7F7F}" sibTransId="{E2104A0D-BB5E-4BFD-92F9-E7FF339E2FCA}"/>
    <dgm:cxn modelId="{1019F9DD-4A8D-4B62-86AD-79A5694B3CC1}" srcId="{2306E700-FB51-4037-81E0-894581B3B2CA}" destId="{2DF684F6-259F-4222-8976-D9CD7CBAD82A}" srcOrd="11" destOrd="0" parTransId="{0C3F48BA-8BB5-4B82-96D2-0ADCDF36A551}" sibTransId="{C51D420A-8646-4FDF-9F26-C90F3A0F9E00}"/>
    <dgm:cxn modelId="{2E50FBFC-BD6A-4076-85EA-80B4B7B776BE}" type="presOf" srcId="{5A43FBAF-81D6-4FC7-BB6E-745FC96EEE39}" destId="{BBA748AB-1B44-436C-9EB4-E9B137BD680A}" srcOrd="0" destOrd="0" presId="urn:microsoft.com/office/officeart/2005/8/layout/radial4"/>
    <dgm:cxn modelId="{635A9882-41A6-4D99-A1AD-8EB08AEE0A7D}" srcId="{2306E700-FB51-4037-81E0-894581B3B2CA}" destId="{CF8F893F-A52F-44D5-896C-7FC4E12EDBB9}" srcOrd="0" destOrd="0" parTransId="{E13E74B8-1C03-49DB-8F6D-DA2C54E9B494}" sibTransId="{653A6ED8-F3EC-45DA-A48F-634F2EBDC66A}"/>
    <dgm:cxn modelId="{5C188929-3D82-4A08-B6D9-1646918572A7}" type="presOf" srcId="{D8087006-1DD5-4FD6-B37B-D96CE78A839E}" destId="{BFAE5E67-A5C7-4AC7-A4AD-8ABE637F0A63}" srcOrd="0" destOrd="0" presId="urn:microsoft.com/office/officeart/2005/8/layout/radial4"/>
    <dgm:cxn modelId="{9D6500A8-0310-45E1-9011-DEE5C3D0C303}" type="presOf" srcId="{0CC65DAF-20C5-4F87-B04A-9742558A3E64}" destId="{40772CC7-54C3-4B6C-9A9F-1EAF63C0C948}" srcOrd="0" destOrd="0" presId="urn:microsoft.com/office/officeart/2005/8/layout/radial4"/>
    <dgm:cxn modelId="{2F90FBB1-728A-4C0D-89F3-F31047A423BC}" srcId="{2306E700-FB51-4037-81E0-894581B3B2CA}" destId="{ACD11010-8B31-44F4-A2B8-37CDDB9C7A93}" srcOrd="9" destOrd="0" parTransId="{EDCB82CB-1DEA-4E37-BFDD-6D88403E7AE9}" sibTransId="{A3E6F591-3328-47A6-AE44-A8557CD84ECD}"/>
    <dgm:cxn modelId="{6C682B11-07D0-4CFD-A9BC-7C423A0C2734}" srcId="{AC282A6E-5233-4412-BB42-820C5A234227}" destId="{2306E700-FB51-4037-81E0-894581B3B2CA}" srcOrd="0" destOrd="0" parTransId="{FDD5652C-7894-43C9-8850-A3F36BF9B421}" sibTransId="{26B2F7C4-3A3E-4FC5-A04A-E5EB2E561CD0}"/>
    <dgm:cxn modelId="{900C2077-BB5D-4A79-B385-BB2B72B67740}" type="presOf" srcId="{85D3E9AE-5DDB-42DD-B523-6EFD2DCA7F7F}" destId="{35C0FCC8-B95E-486A-BA09-B779DC5AE313}" srcOrd="0" destOrd="0" presId="urn:microsoft.com/office/officeart/2005/8/layout/radial4"/>
    <dgm:cxn modelId="{8D2D4AD9-61B5-49F3-A737-1EA85C71662E}" type="presOf" srcId="{2306E700-FB51-4037-81E0-894581B3B2CA}" destId="{D7A1CB27-7F0F-424B-B49B-471B9D7F74C9}" srcOrd="0" destOrd="0" presId="urn:microsoft.com/office/officeart/2005/8/layout/radial4"/>
    <dgm:cxn modelId="{4773224E-B80F-4E65-9EB4-5D4D950A3FCA}" srcId="{2306E700-FB51-4037-81E0-894581B3B2CA}" destId="{C0F31B03-9DE2-40BD-BC09-2249A8B6FB19}" srcOrd="3" destOrd="0" parTransId="{9E4131A1-5C5E-4213-9798-21C96CDFA935}" sibTransId="{BCE84B80-8122-4384-BE81-C99D4201B3B9}"/>
    <dgm:cxn modelId="{26FA9E3D-0027-4DBA-8DE4-8FFF993D91B2}" srcId="{2306E700-FB51-4037-81E0-894581B3B2CA}" destId="{5A43FBAF-81D6-4FC7-BB6E-745FC96EEE39}" srcOrd="5" destOrd="0" parTransId="{D8087006-1DD5-4FD6-B37B-D96CE78A839E}" sibTransId="{657DBF43-C6B5-4213-85B5-78B2FE633FF1}"/>
    <dgm:cxn modelId="{D5B12103-98CB-4D97-AC11-954D611A9DF3}" type="presOf" srcId="{AC282A6E-5233-4412-BB42-820C5A234227}" destId="{4C62EF37-A309-4084-8C72-2F0F5FD27063}" srcOrd="0" destOrd="0" presId="urn:microsoft.com/office/officeart/2005/8/layout/radial4"/>
    <dgm:cxn modelId="{7DD25339-2114-4117-9818-CD4674F1D410}" srcId="{2306E700-FB51-4037-81E0-894581B3B2CA}" destId="{7BAB890F-7B3D-416B-B675-6BCD7FD466FC}" srcOrd="13" destOrd="0" parTransId="{417B8971-7319-43EA-BE46-F1B96D99013E}" sibTransId="{307AC7EF-50E0-4F44-AF1A-5DC8E3D331D3}"/>
    <dgm:cxn modelId="{A441AD67-C0EB-4D65-A669-A5941F741F56}" type="presOf" srcId="{E13E74B8-1C03-49DB-8F6D-DA2C54E9B494}" destId="{CA1D7AB5-ADE3-4673-BF27-525E6DFBD965}" srcOrd="0" destOrd="0" presId="urn:microsoft.com/office/officeart/2005/8/layout/radial4"/>
    <dgm:cxn modelId="{CAAF0327-4FA1-4EDA-89A0-1745C8B3A031}" type="presOf" srcId="{417B8971-7319-43EA-BE46-F1B96D99013E}" destId="{AFF63462-5685-45EA-98F3-83E122F52D2F}" srcOrd="0" destOrd="0" presId="urn:microsoft.com/office/officeart/2005/8/layout/radial4"/>
    <dgm:cxn modelId="{7FF84EA9-E5C2-4A3F-9CFB-F2384E8EDC92}" type="presOf" srcId="{3ABCF942-0B25-45CF-9127-176D8BCBFCEA}" destId="{2418E704-CB18-4FF9-B1A5-D9EC0B6CC3EA}" srcOrd="0" destOrd="0" presId="urn:microsoft.com/office/officeart/2005/8/layout/radial4"/>
    <dgm:cxn modelId="{57528704-D3D1-4A15-8AC3-96DAF17E7505}" srcId="{2306E700-FB51-4037-81E0-894581B3B2CA}" destId="{843871C9-2B18-4649-9588-9BCA2D3DBD51}" srcOrd="1" destOrd="0" parTransId="{0CC65DAF-20C5-4F87-B04A-9742558A3E64}" sibTransId="{5E61ABDE-F0C2-4A4B-881D-B3AB88BD7DAA}"/>
    <dgm:cxn modelId="{A5F6CC2D-C38D-4180-93C5-C46005B8D25A}" type="presOf" srcId="{C0F31B03-9DE2-40BD-BC09-2249A8B6FB19}" destId="{112F897C-F7DB-4643-AC5F-E68115550985}" srcOrd="0" destOrd="0" presId="urn:microsoft.com/office/officeart/2005/8/layout/radial4"/>
    <dgm:cxn modelId="{7F2B6A63-E111-47C6-A5B3-7493537A8780}" type="presOf" srcId="{B31CA69A-58C8-4F6D-A801-6C365ED9CC73}" destId="{3F150382-EAF7-4429-AA88-AA8AE6D16F9D}" srcOrd="0" destOrd="0" presId="urn:microsoft.com/office/officeart/2005/8/layout/radial4"/>
    <dgm:cxn modelId="{2D5FE095-F8B6-4A7F-B199-D881AB4A3118}" type="presOf" srcId="{914BEDFC-50F4-4AFC-A1BE-6012389B3E46}" destId="{96141D16-CADD-4F08-8596-DFDE552C8CFC}" srcOrd="0" destOrd="0" presId="urn:microsoft.com/office/officeart/2005/8/layout/radial4"/>
    <dgm:cxn modelId="{E2E21346-46B9-441C-829F-44882663F295}" type="presOf" srcId="{7BAB890F-7B3D-416B-B675-6BCD7FD466FC}" destId="{CDFB4F5B-314B-4924-8390-E26ED7DB054E}" srcOrd="0" destOrd="0" presId="urn:microsoft.com/office/officeart/2005/8/layout/radial4"/>
    <dgm:cxn modelId="{B07962CF-2534-4B0D-8980-BA41CD5C125A}" type="presOf" srcId="{148D170A-04DE-422A-8888-61B69AC39CF6}" destId="{1101BD4D-BD27-4227-8FF6-8BD8FA08ED37}" srcOrd="0" destOrd="0" presId="urn:microsoft.com/office/officeart/2005/8/layout/radial4"/>
    <dgm:cxn modelId="{A07F1221-7303-44F0-9842-B48EEC0CF4A5}" type="presOf" srcId="{B07D1788-2A94-4D44-B142-80E8CA9F42B6}" destId="{28416EAB-C140-4CA7-8B54-7AC40F075E1C}" srcOrd="0" destOrd="0" presId="urn:microsoft.com/office/officeart/2005/8/layout/radial4"/>
    <dgm:cxn modelId="{0AA5B346-BE61-4937-8038-5A5D0E328CAB}" srcId="{2306E700-FB51-4037-81E0-894581B3B2CA}" destId="{B31CA69A-58C8-4F6D-A801-6C365ED9CC73}" srcOrd="8" destOrd="0" parTransId="{B07D1788-2A94-4D44-B142-80E8CA9F42B6}" sibTransId="{E110E93D-697D-4CE1-BA87-657979D1B38F}"/>
    <dgm:cxn modelId="{CE996D6C-4256-46C7-A7DF-67804E6431FE}" type="presOf" srcId="{ECBAEB82-3BC7-4D50-A7B9-34006C04E450}" destId="{807C3F6B-B519-4629-88AD-64ABB71D3E56}" srcOrd="0" destOrd="0" presId="urn:microsoft.com/office/officeart/2005/8/layout/radial4"/>
    <dgm:cxn modelId="{859160B9-2662-4119-AF8E-4DC7EF55E959}" srcId="{2306E700-FB51-4037-81E0-894581B3B2CA}" destId="{148D170A-04DE-422A-8888-61B69AC39CF6}" srcOrd="10" destOrd="0" parTransId="{ECBAEB82-3BC7-4D50-A7B9-34006C04E450}" sibTransId="{C4097C94-DC77-4147-A8EF-7307CE7BE7D1}"/>
    <dgm:cxn modelId="{E1F7EA94-FFE2-46AF-AB8C-0D70ECBD605E}" type="presOf" srcId="{4848213D-A0D5-4B62-9C2D-86AA5A3D4697}" destId="{151D93DC-F364-441D-ABFC-C8FF5C60FAB5}" srcOrd="0" destOrd="0" presId="urn:microsoft.com/office/officeart/2005/8/layout/radial4"/>
    <dgm:cxn modelId="{3BEFA50D-ACA7-4324-AE4E-23A2ED747208}" type="presOf" srcId="{843871C9-2B18-4649-9588-9BCA2D3DBD51}" destId="{BD49B85C-F2E7-40CB-99BD-1EB718768E5A}" srcOrd="0" destOrd="0" presId="urn:microsoft.com/office/officeart/2005/8/layout/radial4"/>
    <dgm:cxn modelId="{25210E3F-54F4-4ECD-BA09-D8C269402310}" type="presOf" srcId="{EA54ACEF-7344-48C3-88A0-6CEE2C2FCF2F}" destId="{662FB5AD-8FC2-452A-86E0-07A00E164527}" srcOrd="0" destOrd="0" presId="urn:microsoft.com/office/officeart/2005/8/layout/radial4"/>
    <dgm:cxn modelId="{1A539D4E-B8B3-47F7-90B3-829BD2783ACA}" srcId="{2306E700-FB51-4037-81E0-894581B3B2CA}" destId="{C53EB5B4-C298-44EC-AC1C-991B763375E3}" srcOrd="2" destOrd="0" parTransId="{0B9A7210-9865-406C-A25F-F1F31CF11EAF}" sibTransId="{08EF583D-970C-48D2-9049-F7C0BBAECE19}"/>
    <dgm:cxn modelId="{CDCEC062-2345-4BD1-9D39-971CD28DF27D}" type="presOf" srcId="{34F52E16-4565-4C68-9EA3-09A49907E912}" destId="{85114104-9AD5-4297-AC60-DAE2F5DA320E}" srcOrd="0" destOrd="0" presId="urn:microsoft.com/office/officeart/2005/8/layout/radial4"/>
    <dgm:cxn modelId="{759885F5-D2B0-4ABE-B910-2D00E22C37FE}" type="presOf" srcId="{4C03F45F-37E4-41BD-853C-D145124D7B05}" destId="{701EEE41-38B2-46FB-8394-A67FEF09992A}" srcOrd="0" destOrd="0" presId="urn:microsoft.com/office/officeart/2005/8/layout/radial4"/>
    <dgm:cxn modelId="{97D100B9-739C-4857-800A-F2D5D1386E44}" type="presOf" srcId="{CF8F893F-A52F-44D5-896C-7FC4E12EDBB9}" destId="{2A91BCE9-25A2-4129-B5C8-7AD23503440A}" srcOrd="0" destOrd="0" presId="urn:microsoft.com/office/officeart/2005/8/layout/radial4"/>
    <dgm:cxn modelId="{26C3CBFF-88E2-40AC-AA52-AE6900F45B9E}" type="presOf" srcId="{2DF684F6-259F-4222-8976-D9CD7CBAD82A}" destId="{AE746C82-2F4F-47DA-B1DA-3819EEEBDE0A}" srcOrd="0" destOrd="0" presId="urn:microsoft.com/office/officeart/2005/8/layout/radial4"/>
    <dgm:cxn modelId="{B5128D23-E63A-46E3-B780-E7CB75C4E871}" type="presOf" srcId="{0B9A7210-9865-406C-A25F-F1F31CF11EAF}" destId="{31D7EF36-9DE2-4837-B2A6-683FAE7E019D}" srcOrd="0" destOrd="0" presId="urn:microsoft.com/office/officeart/2005/8/layout/radial4"/>
    <dgm:cxn modelId="{B0BF4988-2D1A-43DD-8E38-A44F19A2A564}" srcId="{2306E700-FB51-4037-81E0-894581B3B2CA}" destId="{34F52E16-4565-4C68-9EA3-09A49907E912}" srcOrd="7" destOrd="0" parTransId="{3ABCF942-0B25-45CF-9127-176D8BCBFCEA}" sibTransId="{1AF067DD-D204-4D49-9C0F-A7BA230E8479}"/>
    <dgm:cxn modelId="{CD33AD3B-0B16-4C1C-B521-FC3477591DA6}" type="presOf" srcId="{EDCB82CB-1DEA-4E37-BFDD-6D88403E7AE9}" destId="{ACCAE9FB-FE87-4BBC-A318-3080FD202839}" srcOrd="0" destOrd="0" presId="urn:microsoft.com/office/officeart/2005/8/layout/radial4"/>
    <dgm:cxn modelId="{B58A9930-3B2E-456B-A94E-CE6D3F47B219}" srcId="{2306E700-FB51-4037-81E0-894581B3B2CA}" destId="{914BEDFC-50F4-4AFC-A1BE-6012389B3E46}" srcOrd="6" destOrd="0" parTransId="{EA54ACEF-7344-48C3-88A0-6CEE2C2FCF2F}" sibTransId="{87DFCE7F-2844-474B-9ECE-40B56C4D458B}"/>
    <dgm:cxn modelId="{EEC67DAB-7837-461E-8D5D-BAD09B41120F}" type="presOf" srcId="{ACD11010-8B31-44F4-A2B8-37CDDB9C7A93}" destId="{A87544F3-BC34-4C8C-9E78-A179E65B8B03}" srcOrd="0" destOrd="0" presId="urn:microsoft.com/office/officeart/2005/8/layout/radial4"/>
    <dgm:cxn modelId="{28607324-470A-4353-AA93-27CD958CA159}" type="presOf" srcId="{0C3F48BA-8BB5-4B82-96D2-0ADCDF36A551}" destId="{71257154-7F9B-4C0F-ABA2-1B478531750A}" srcOrd="0" destOrd="0" presId="urn:microsoft.com/office/officeart/2005/8/layout/radial4"/>
    <dgm:cxn modelId="{49420A16-3E97-4695-9245-0350344A1277}" srcId="{2306E700-FB51-4037-81E0-894581B3B2CA}" destId="{4C03F45F-37E4-41BD-853C-D145124D7B05}" srcOrd="4" destOrd="0" parTransId="{C4186BF3-F491-46C9-8058-4FFFE98DAEB6}" sibTransId="{8681F8C2-A942-446B-90F6-997E8C58D905}"/>
    <dgm:cxn modelId="{C38BFD79-4EEE-4274-B8B1-156A60F2E9FF}" type="presParOf" srcId="{4C62EF37-A309-4084-8C72-2F0F5FD27063}" destId="{D7A1CB27-7F0F-424B-B49B-471B9D7F74C9}" srcOrd="0" destOrd="0" presId="urn:microsoft.com/office/officeart/2005/8/layout/radial4"/>
    <dgm:cxn modelId="{39D570BE-790A-45CF-9532-D306E21A0CCC}" type="presParOf" srcId="{4C62EF37-A309-4084-8C72-2F0F5FD27063}" destId="{CA1D7AB5-ADE3-4673-BF27-525E6DFBD965}" srcOrd="1" destOrd="0" presId="urn:microsoft.com/office/officeart/2005/8/layout/radial4"/>
    <dgm:cxn modelId="{C1860AD3-76FE-461A-A985-581674FCD2B4}" type="presParOf" srcId="{4C62EF37-A309-4084-8C72-2F0F5FD27063}" destId="{2A91BCE9-25A2-4129-B5C8-7AD23503440A}" srcOrd="2" destOrd="0" presId="urn:microsoft.com/office/officeart/2005/8/layout/radial4"/>
    <dgm:cxn modelId="{97553F03-40A1-4A8C-941D-47354AB14F1E}" type="presParOf" srcId="{4C62EF37-A309-4084-8C72-2F0F5FD27063}" destId="{40772CC7-54C3-4B6C-9A9F-1EAF63C0C948}" srcOrd="3" destOrd="0" presId="urn:microsoft.com/office/officeart/2005/8/layout/radial4"/>
    <dgm:cxn modelId="{A410F803-1EA2-44A6-B803-FD12E676D24D}" type="presParOf" srcId="{4C62EF37-A309-4084-8C72-2F0F5FD27063}" destId="{BD49B85C-F2E7-40CB-99BD-1EB718768E5A}" srcOrd="4" destOrd="0" presId="urn:microsoft.com/office/officeart/2005/8/layout/radial4"/>
    <dgm:cxn modelId="{13DB1933-6B65-4151-88E9-45A28798631E}" type="presParOf" srcId="{4C62EF37-A309-4084-8C72-2F0F5FD27063}" destId="{31D7EF36-9DE2-4837-B2A6-683FAE7E019D}" srcOrd="5" destOrd="0" presId="urn:microsoft.com/office/officeart/2005/8/layout/radial4"/>
    <dgm:cxn modelId="{3119D7D7-737A-4927-915E-2210713BD467}" type="presParOf" srcId="{4C62EF37-A309-4084-8C72-2F0F5FD27063}" destId="{EFF2B29C-F41E-4680-B9D1-30F62C603E88}" srcOrd="6" destOrd="0" presId="urn:microsoft.com/office/officeart/2005/8/layout/radial4"/>
    <dgm:cxn modelId="{1B7A2364-4279-4555-9E60-D6A16BC254A5}" type="presParOf" srcId="{4C62EF37-A309-4084-8C72-2F0F5FD27063}" destId="{C7FE7151-58E1-4C61-866E-989766DAE207}" srcOrd="7" destOrd="0" presId="urn:microsoft.com/office/officeart/2005/8/layout/radial4"/>
    <dgm:cxn modelId="{4D64F87F-B629-4DCD-817D-83435341E548}" type="presParOf" srcId="{4C62EF37-A309-4084-8C72-2F0F5FD27063}" destId="{112F897C-F7DB-4643-AC5F-E68115550985}" srcOrd="8" destOrd="0" presId="urn:microsoft.com/office/officeart/2005/8/layout/radial4"/>
    <dgm:cxn modelId="{315E43DA-2DFC-4F21-BC53-E4B8BB094CC1}" type="presParOf" srcId="{4C62EF37-A309-4084-8C72-2F0F5FD27063}" destId="{8AFDE934-71DD-4921-AD8B-E49477CC8FA8}" srcOrd="9" destOrd="0" presId="urn:microsoft.com/office/officeart/2005/8/layout/radial4"/>
    <dgm:cxn modelId="{202543BC-8043-4E3D-BB3D-4C7966D17726}" type="presParOf" srcId="{4C62EF37-A309-4084-8C72-2F0F5FD27063}" destId="{701EEE41-38B2-46FB-8394-A67FEF09992A}" srcOrd="10" destOrd="0" presId="urn:microsoft.com/office/officeart/2005/8/layout/radial4"/>
    <dgm:cxn modelId="{CBA56725-15FE-42E9-B850-BCCD854CC329}" type="presParOf" srcId="{4C62EF37-A309-4084-8C72-2F0F5FD27063}" destId="{BFAE5E67-A5C7-4AC7-A4AD-8ABE637F0A63}" srcOrd="11" destOrd="0" presId="urn:microsoft.com/office/officeart/2005/8/layout/radial4"/>
    <dgm:cxn modelId="{6CB3EACC-0EED-47FD-BE49-E5F10CDC039C}" type="presParOf" srcId="{4C62EF37-A309-4084-8C72-2F0F5FD27063}" destId="{BBA748AB-1B44-436C-9EB4-E9B137BD680A}" srcOrd="12" destOrd="0" presId="urn:microsoft.com/office/officeart/2005/8/layout/radial4"/>
    <dgm:cxn modelId="{978390BD-D783-427E-817A-60B81AC0E194}" type="presParOf" srcId="{4C62EF37-A309-4084-8C72-2F0F5FD27063}" destId="{662FB5AD-8FC2-452A-86E0-07A00E164527}" srcOrd="13" destOrd="0" presId="urn:microsoft.com/office/officeart/2005/8/layout/radial4"/>
    <dgm:cxn modelId="{FBF1E9BD-4E68-441F-BDC7-BD47770B001F}" type="presParOf" srcId="{4C62EF37-A309-4084-8C72-2F0F5FD27063}" destId="{96141D16-CADD-4F08-8596-DFDE552C8CFC}" srcOrd="14" destOrd="0" presId="urn:microsoft.com/office/officeart/2005/8/layout/radial4"/>
    <dgm:cxn modelId="{F7494C39-3A30-4558-90FA-EBD7BC7A31F5}" type="presParOf" srcId="{4C62EF37-A309-4084-8C72-2F0F5FD27063}" destId="{2418E704-CB18-4FF9-B1A5-D9EC0B6CC3EA}" srcOrd="15" destOrd="0" presId="urn:microsoft.com/office/officeart/2005/8/layout/radial4"/>
    <dgm:cxn modelId="{AB36178E-DA49-4A20-929B-BFC38423BE26}" type="presParOf" srcId="{4C62EF37-A309-4084-8C72-2F0F5FD27063}" destId="{85114104-9AD5-4297-AC60-DAE2F5DA320E}" srcOrd="16" destOrd="0" presId="urn:microsoft.com/office/officeart/2005/8/layout/radial4"/>
    <dgm:cxn modelId="{620F2835-776A-448E-B62B-8D296D5CED3B}" type="presParOf" srcId="{4C62EF37-A309-4084-8C72-2F0F5FD27063}" destId="{28416EAB-C140-4CA7-8B54-7AC40F075E1C}" srcOrd="17" destOrd="0" presId="urn:microsoft.com/office/officeart/2005/8/layout/radial4"/>
    <dgm:cxn modelId="{DB1BF966-F643-432C-9AE0-947377020E59}" type="presParOf" srcId="{4C62EF37-A309-4084-8C72-2F0F5FD27063}" destId="{3F150382-EAF7-4429-AA88-AA8AE6D16F9D}" srcOrd="18" destOrd="0" presId="urn:microsoft.com/office/officeart/2005/8/layout/radial4"/>
    <dgm:cxn modelId="{1D21C977-C7A9-43FF-951C-2196B15A7298}" type="presParOf" srcId="{4C62EF37-A309-4084-8C72-2F0F5FD27063}" destId="{ACCAE9FB-FE87-4BBC-A318-3080FD202839}" srcOrd="19" destOrd="0" presId="urn:microsoft.com/office/officeart/2005/8/layout/radial4"/>
    <dgm:cxn modelId="{5691842F-4BF7-4CD0-A231-47B229214245}" type="presParOf" srcId="{4C62EF37-A309-4084-8C72-2F0F5FD27063}" destId="{A87544F3-BC34-4C8C-9E78-A179E65B8B03}" srcOrd="20" destOrd="0" presId="urn:microsoft.com/office/officeart/2005/8/layout/radial4"/>
    <dgm:cxn modelId="{8E537C52-8673-4098-9CD7-787B8E369C4C}" type="presParOf" srcId="{4C62EF37-A309-4084-8C72-2F0F5FD27063}" destId="{807C3F6B-B519-4629-88AD-64ABB71D3E56}" srcOrd="21" destOrd="0" presId="urn:microsoft.com/office/officeart/2005/8/layout/radial4"/>
    <dgm:cxn modelId="{E3B6E2CD-96FD-41B9-9C09-AAEAE11F9D29}" type="presParOf" srcId="{4C62EF37-A309-4084-8C72-2F0F5FD27063}" destId="{1101BD4D-BD27-4227-8FF6-8BD8FA08ED37}" srcOrd="22" destOrd="0" presId="urn:microsoft.com/office/officeart/2005/8/layout/radial4"/>
    <dgm:cxn modelId="{F3795F45-B133-44A3-B6AB-E17D2C753DB9}" type="presParOf" srcId="{4C62EF37-A309-4084-8C72-2F0F5FD27063}" destId="{71257154-7F9B-4C0F-ABA2-1B478531750A}" srcOrd="23" destOrd="0" presId="urn:microsoft.com/office/officeart/2005/8/layout/radial4"/>
    <dgm:cxn modelId="{F95F9E8F-BB64-4584-BA82-1F1C5A2CC13F}" type="presParOf" srcId="{4C62EF37-A309-4084-8C72-2F0F5FD27063}" destId="{AE746C82-2F4F-47DA-B1DA-3819EEEBDE0A}" srcOrd="24" destOrd="0" presId="urn:microsoft.com/office/officeart/2005/8/layout/radial4"/>
    <dgm:cxn modelId="{0E7AF0DC-DF6A-4554-9907-9FA0897D62DB}" type="presParOf" srcId="{4C62EF37-A309-4084-8C72-2F0F5FD27063}" destId="{35C0FCC8-B95E-486A-BA09-B779DC5AE313}" srcOrd="25" destOrd="0" presId="urn:microsoft.com/office/officeart/2005/8/layout/radial4"/>
    <dgm:cxn modelId="{52C0C10B-2A95-4532-8623-96F0622FD488}" type="presParOf" srcId="{4C62EF37-A309-4084-8C72-2F0F5FD27063}" destId="{151D93DC-F364-441D-ABFC-C8FF5C60FAB5}" srcOrd="26" destOrd="0" presId="urn:microsoft.com/office/officeart/2005/8/layout/radial4"/>
    <dgm:cxn modelId="{E961B996-EEF1-4466-AFB4-2CA2FF21EB83}" type="presParOf" srcId="{4C62EF37-A309-4084-8C72-2F0F5FD27063}" destId="{AFF63462-5685-45EA-98F3-83E122F52D2F}" srcOrd="27" destOrd="0" presId="urn:microsoft.com/office/officeart/2005/8/layout/radial4"/>
    <dgm:cxn modelId="{D6E22540-2A4D-4281-91CC-921152F04C3D}" type="presParOf" srcId="{4C62EF37-A309-4084-8C72-2F0F5FD27063}" destId="{CDFB4F5B-314B-4924-8390-E26ED7DB054E}" srcOrd="2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13C5EA2-4B06-46A9-ACDA-8557078D31C0}" type="doc">
      <dgm:prSet loTypeId="urn:microsoft.com/office/officeart/2005/8/layout/vList3#1" loCatId="list" qsTypeId="urn:microsoft.com/office/officeart/2005/8/quickstyle/simple1" qsCatId="simple" csTypeId="urn:microsoft.com/office/officeart/2005/8/colors/accent0_1" csCatId="mainScheme" phldr="1"/>
      <dgm:spPr/>
    </dgm:pt>
    <dgm:pt modelId="{0433141B-CC2A-43B9-A926-2E161CFC5C6C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r" rtl="1">
            <a:spcBef>
              <a:spcPts val="1800"/>
            </a:spcBef>
            <a:spcAft>
              <a:spcPts val="1800"/>
            </a:spcAft>
          </a:pPr>
          <a:r>
            <a:rPr lang="fa-IR" sz="1900" b="1" dirty="0" smtClean="0">
              <a:cs typeface="B Nazanin" panose="00000400000000000000" pitchFamily="2" charset="-78"/>
            </a:rPr>
            <a:t>استثناهایی را می توان یافت که در این قالب نمی گنجند. </a:t>
          </a:r>
        </a:p>
        <a:p>
          <a:pPr algn="r" rtl="1">
            <a:spcBef>
              <a:spcPts val="1800"/>
            </a:spcBef>
            <a:spcAft>
              <a:spcPts val="1800"/>
            </a:spcAft>
          </a:pPr>
          <a:r>
            <a:rPr lang="fa-IR" sz="1900" dirty="0" smtClean="0">
              <a:cs typeface="B Nazanin" panose="00000400000000000000" pitchFamily="2" charset="-78"/>
            </a:rPr>
            <a:t>ماهاتما گاندی در زمان مبارزه با استعمار انگلیس ، هفته های بسیاری را بدون غذا ماند ولی به خاطر استقلال هند ، رفتارهایش در سطح خودشکوفایی بود ، هرچند که نیازهای فیزیولوژیکی و ایمنی وی برآورده نمی شد .</a:t>
          </a:r>
        </a:p>
        <a:p>
          <a:pPr algn="r" rtl="1">
            <a:spcBef>
              <a:spcPts val="1800"/>
            </a:spcBef>
            <a:spcAft>
              <a:spcPts val="1800"/>
            </a:spcAft>
          </a:pPr>
          <a:r>
            <a:rPr lang="fa-IR" sz="1900" b="1" dirty="0" smtClean="0">
              <a:cs typeface="B Nazanin" panose="00000400000000000000" pitchFamily="2" charset="-78"/>
            </a:rPr>
            <a:t>نتیجه : </a:t>
          </a:r>
          <a:r>
            <a:rPr lang="fa-IR" sz="1900" dirty="0" smtClean="0">
              <a:cs typeface="B Nazanin" panose="00000400000000000000" pitchFamily="2" charset="-78"/>
            </a:rPr>
            <a:t>سطح نیازها در همه فرهنگ ها و در همه مذاهب و افراد یکی نیست . و نظریه مازلو تنها یک الگوی </a:t>
          </a:r>
          <a:r>
            <a:rPr lang="fa-IR" sz="1900" b="1" dirty="0" smtClean="0">
              <a:cs typeface="B Nazanin" panose="00000400000000000000" pitchFamily="2" charset="-78"/>
            </a:rPr>
            <a:t>جامع</a:t>
          </a:r>
          <a:r>
            <a:rPr lang="fa-IR" sz="1900" b="0" dirty="0" smtClean="0">
              <a:cs typeface="B Nazanin" panose="00000400000000000000" pitchFamily="2" charset="-78"/>
            </a:rPr>
            <a:t> و </a:t>
          </a:r>
          <a:r>
            <a:rPr lang="fa-IR" sz="1900" b="1" dirty="0" smtClean="0">
              <a:cs typeface="B Nazanin" panose="00000400000000000000" pitchFamily="2" charset="-78"/>
            </a:rPr>
            <a:t>مانع </a:t>
          </a:r>
          <a:r>
            <a:rPr lang="fa-IR" sz="1900" dirty="0" smtClean="0">
              <a:cs typeface="B Nazanin" panose="00000400000000000000" pitchFamily="2" charset="-78"/>
            </a:rPr>
            <a:t>نیست بلکه الگویی است که برای </a:t>
          </a:r>
          <a:r>
            <a:rPr lang="fa-IR" sz="1900" b="1" dirty="0" smtClean="0">
              <a:cs typeface="B Nazanin" panose="00000400000000000000" pitchFamily="2" charset="-78"/>
            </a:rPr>
            <a:t>پیشبینی رفتار انسان ها </a:t>
          </a:r>
          <a:r>
            <a:rPr lang="fa-IR" sz="1900" dirty="0" smtClean="0">
              <a:cs typeface="B Nazanin" panose="00000400000000000000" pitchFamily="2" charset="-78"/>
            </a:rPr>
            <a:t>مفید است .</a:t>
          </a:r>
          <a:endParaRPr lang="en-US" sz="1900" dirty="0">
            <a:cs typeface="B Nazanin" panose="00000400000000000000" pitchFamily="2" charset="-78"/>
          </a:endParaRPr>
        </a:p>
      </dgm:t>
    </dgm:pt>
    <dgm:pt modelId="{01155842-82CD-47B3-94C6-49EE9F40D91C}" type="parTrans" cxnId="{53834F1D-A695-4206-B537-4E4D961FFD0D}">
      <dgm:prSet/>
      <dgm:spPr/>
      <dgm:t>
        <a:bodyPr/>
        <a:lstStyle/>
        <a:p>
          <a:pPr algn="r" rtl="1"/>
          <a:endParaRPr lang="en-US" sz="2000">
            <a:cs typeface="B Nazanin" panose="00000400000000000000" pitchFamily="2" charset="-78"/>
          </a:endParaRPr>
        </a:p>
      </dgm:t>
    </dgm:pt>
    <dgm:pt modelId="{307E0591-9FC6-4C4C-AB26-92121341A8F2}" type="sibTrans" cxnId="{53834F1D-A695-4206-B537-4E4D961FFD0D}">
      <dgm:prSet/>
      <dgm:spPr/>
      <dgm:t>
        <a:bodyPr/>
        <a:lstStyle/>
        <a:p>
          <a:pPr algn="r" rtl="1"/>
          <a:endParaRPr lang="en-US" sz="2000">
            <a:cs typeface="B Nazanin" panose="00000400000000000000" pitchFamily="2" charset="-78"/>
          </a:endParaRPr>
        </a:p>
      </dgm:t>
    </dgm:pt>
    <dgm:pt modelId="{F0A14D95-83BF-4650-BF5A-F506DACC4E42}" type="pres">
      <dgm:prSet presAssocID="{A13C5EA2-4B06-46A9-ACDA-8557078D31C0}" presName="linearFlow" presStyleCnt="0">
        <dgm:presLayoutVars>
          <dgm:dir/>
          <dgm:resizeHandles val="exact"/>
        </dgm:presLayoutVars>
      </dgm:prSet>
      <dgm:spPr/>
    </dgm:pt>
    <dgm:pt modelId="{3ED049C7-221A-4C44-9D58-21E80676A4C5}" type="pres">
      <dgm:prSet presAssocID="{0433141B-CC2A-43B9-A926-2E161CFC5C6C}" presName="composite" presStyleCnt="0"/>
      <dgm:spPr/>
    </dgm:pt>
    <dgm:pt modelId="{633A9F76-F61F-448C-8160-AD5A28EE34E5}" type="pres">
      <dgm:prSet presAssocID="{0433141B-CC2A-43B9-A926-2E161CFC5C6C}" presName="imgShp" presStyleLbl="fgImgPlace1" presStyleIdx="0" presStyleCnt="1" custScaleX="58713" custScaleY="75312" custLinFactNeighborX="-18217" custLinFactNeighborY="242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8E089A65-43F1-4740-AE55-84A08400A1D8}" type="pres">
      <dgm:prSet presAssocID="{0433141B-CC2A-43B9-A926-2E161CFC5C6C}" presName="txShp" presStyleLbl="node1" presStyleIdx="0" presStyleCnt="1" custScaleX="148048" custScaleY="142829" custLinFactNeighborX="1164" custLinFactNeighborY="24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798DE11-C8E8-43B6-91AC-B0A7FD1AF84A}" type="presOf" srcId="{A13C5EA2-4B06-46A9-ACDA-8557078D31C0}" destId="{F0A14D95-83BF-4650-BF5A-F506DACC4E42}" srcOrd="0" destOrd="0" presId="urn:microsoft.com/office/officeart/2005/8/layout/vList3#1"/>
    <dgm:cxn modelId="{8CC821F8-7D44-4B19-A6AA-48FCA7345EFD}" type="presOf" srcId="{0433141B-CC2A-43B9-A926-2E161CFC5C6C}" destId="{8E089A65-43F1-4740-AE55-84A08400A1D8}" srcOrd="0" destOrd="0" presId="urn:microsoft.com/office/officeart/2005/8/layout/vList3#1"/>
    <dgm:cxn modelId="{53834F1D-A695-4206-B537-4E4D961FFD0D}" srcId="{A13C5EA2-4B06-46A9-ACDA-8557078D31C0}" destId="{0433141B-CC2A-43B9-A926-2E161CFC5C6C}" srcOrd="0" destOrd="0" parTransId="{01155842-82CD-47B3-94C6-49EE9F40D91C}" sibTransId="{307E0591-9FC6-4C4C-AB26-92121341A8F2}"/>
    <dgm:cxn modelId="{3BA9E17F-CAD0-4E7C-A728-FE1632D641C2}" type="presParOf" srcId="{F0A14D95-83BF-4650-BF5A-F506DACC4E42}" destId="{3ED049C7-221A-4C44-9D58-21E80676A4C5}" srcOrd="0" destOrd="0" presId="urn:microsoft.com/office/officeart/2005/8/layout/vList3#1"/>
    <dgm:cxn modelId="{AFD36CBD-C1DC-4901-96E7-14D194455984}" type="presParOf" srcId="{3ED049C7-221A-4C44-9D58-21E80676A4C5}" destId="{633A9F76-F61F-448C-8160-AD5A28EE34E5}" srcOrd="0" destOrd="0" presId="urn:microsoft.com/office/officeart/2005/8/layout/vList3#1"/>
    <dgm:cxn modelId="{13E269EA-332B-434C-940B-FBCF9FCF7649}" type="presParOf" srcId="{3ED049C7-221A-4C44-9D58-21E80676A4C5}" destId="{8E089A65-43F1-4740-AE55-84A08400A1D8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51F3D9F-09CF-415C-8206-D99F034EEA63}" type="doc">
      <dgm:prSet loTypeId="urn:microsoft.com/office/officeart/2005/8/layout/bList2#1" loCatId="list" qsTypeId="urn:microsoft.com/office/officeart/2005/8/quickstyle/simple3" qsCatId="simple" csTypeId="urn:microsoft.com/office/officeart/2005/8/colors/accent5_1" csCatId="accent5" phldr="1"/>
      <dgm:spPr/>
    </dgm:pt>
    <dgm:pt modelId="{89A93318-00C7-4F46-A178-F2CADA9E7071}">
      <dgm:prSet phldrT="[Text]" custT="1"/>
      <dgm:spPr/>
      <dgm:t>
        <a:bodyPr/>
        <a:lstStyle/>
        <a:p>
          <a:pPr algn="ctr" rtl="1"/>
          <a:r>
            <a:rPr lang="en-US" sz="2000" b="1" dirty="0" smtClean="0">
              <a:cs typeface="B Nazanin" panose="00000400000000000000" pitchFamily="2" charset="-78"/>
            </a:rPr>
            <a:t>Y</a:t>
          </a:r>
          <a:r>
            <a:rPr lang="fa-IR" sz="2000" b="1" dirty="0" smtClean="0">
              <a:cs typeface="B Nazanin" panose="00000400000000000000" pitchFamily="2" charset="-78"/>
            </a:rPr>
            <a:t> من ها</a:t>
          </a:r>
          <a:endParaRPr lang="en-US" sz="2000" b="1" dirty="0">
            <a:cs typeface="B Nazanin" panose="00000400000000000000" pitchFamily="2" charset="-78"/>
          </a:endParaRPr>
        </a:p>
      </dgm:t>
    </dgm:pt>
    <dgm:pt modelId="{2C0EF371-64BC-4E7B-84DA-56FA4E6FC61A}" type="parTrans" cxnId="{DE26DE44-F455-4C63-B710-38C602B409B2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FBA73FB3-6828-4AD8-A193-7A554210B430}" type="sibTrans" cxnId="{DE26DE44-F455-4C63-B710-38C602B409B2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85DB05B5-5872-43A9-9040-1A8B5F4F4BAF}">
      <dgm:prSet phldrT="[Text]" custT="1"/>
      <dgm:spPr/>
      <dgm:t>
        <a:bodyPr/>
        <a:lstStyle/>
        <a:p>
          <a:pPr algn="ctr" rtl="1"/>
          <a:r>
            <a:rPr lang="en-US" sz="2000" b="1" dirty="0" smtClean="0">
              <a:cs typeface="B Nazanin" panose="00000400000000000000" pitchFamily="2" charset="-78"/>
            </a:rPr>
            <a:t>X</a:t>
          </a:r>
          <a:r>
            <a:rPr lang="fa-IR" sz="2000" b="1" dirty="0" smtClean="0">
              <a:cs typeface="B Nazanin" panose="00000400000000000000" pitchFamily="2" charset="-78"/>
            </a:rPr>
            <a:t> من ها</a:t>
          </a:r>
          <a:endParaRPr lang="en-US" sz="2000" b="1" dirty="0">
            <a:cs typeface="B Nazanin" panose="00000400000000000000" pitchFamily="2" charset="-78"/>
          </a:endParaRPr>
        </a:p>
      </dgm:t>
    </dgm:pt>
    <dgm:pt modelId="{2E9CC44A-1E09-4D22-A42E-D47F26C575F5}" type="parTrans" cxnId="{69D12C97-77D9-4F45-A8D3-FE9DE1922D8B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E755576C-FE3F-46E1-B91B-931D892648BF}" type="sibTrans" cxnId="{69D12C97-77D9-4F45-A8D3-FE9DE1922D8B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0E0F8765-9C0D-4852-B6C8-FCD0B72C7DDE}">
      <dgm:prSet custT="1"/>
      <dgm:spPr/>
      <dgm:t>
        <a:bodyPr/>
        <a:lstStyle/>
        <a:p>
          <a:pPr rtl="1"/>
          <a:r>
            <a:rPr lang="fa-IR" sz="1200" b="1" smtClean="0">
              <a:latin typeface="Times New Roman" pitchFamily="18" charset="0"/>
              <a:cs typeface="B Nazanin" panose="00000400000000000000" pitchFamily="2" charset="-78"/>
            </a:rPr>
            <a:t>1- براي اغلب مردم كار ذاتاً نامطلوب است</a:t>
          </a:r>
          <a:endParaRPr lang="en-US" sz="1200" dirty="0">
            <a:cs typeface="B Nazanin" panose="00000400000000000000" pitchFamily="2" charset="-78"/>
          </a:endParaRPr>
        </a:p>
      </dgm:t>
    </dgm:pt>
    <dgm:pt modelId="{8A79810D-E10A-47EB-87B3-DA9EB8A507BC}" type="parTrans" cxnId="{5DB82FBF-3654-4C78-A59A-678563498728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66EE8750-BD76-4FE5-B177-1B8A7D2DD89F}" type="sibTrans" cxnId="{5DB82FBF-3654-4C78-A59A-678563498728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F5302E55-E6F5-451D-8DB3-A52DC51B73AD}">
      <dgm:prSet custT="1"/>
      <dgm:spPr/>
      <dgm:t>
        <a:bodyPr/>
        <a:lstStyle/>
        <a:p>
          <a:pPr rtl="1"/>
          <a:r>
            <a:rPr lang="fa-IR" sz="1200" b="1" dirty="0" smtClean="0">
              <a:latin typeface="Times New Roman" pitchFamily="18" charset="0"/>
              <a:cs typeface="B Nazanin" panose="00000400000000000000" pitchFamily="2" charset="-78"/>
            </a:rPr>
            <a:t>2- اغلب افراد تمايل اندكي به پذيرش مسئوليت دارند و ترجيح مي‌دهند هدايت شوند</a:t>
          </a:r>
          <a:endParaRPr lang="fa-IR" sz="1200" b="1" dirty="0">
            <a:latin typeface="Times New Roman" pitchFamily="18" charset="0"/>
            <a:cs typeface="B Nazanin" panose="00000400000000000000" pitchFamily="2" charset="-78"/>
          </a:endParaRPr>
        </a:p>
      </dgm:t>
    </dgm:pt>
    <dgm:pt modelId="{D66D0CD4-97DE-4FCC-BFF8-C0A6722347F5}" type="parTrans" cxnId="{D0F526A6-F503-46D3-A3D7-841FDF2C8F38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B1B17053-D1B5-494B-9EB7-35ACDA21D189}" type="sibTrans" cxnId="{D0F526A6-F503-46D3-A3D7-841FDF2C8F38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C678EE10-0054-4CE1-8CA8-27AEA0F04C5B}">
      <dgm:prSet custT="1"/>
      <dgm:spPr/>
      <dgm:t>
        <a:bodyPr/>
        <a:lstStyle/>
        <a:p>
          <a:pPr rtl="1"/>
          <a:r>
            <a:rPr lang="fa-IR" sz="1200" b="1" smtClean="0">
              <a:latin typeface="Times New Roman" pitchFamily="18" charset="0"/>
              <a:cs typeface="B Nazanin" panose="00000400000000000000" pitchFamily="2" charset="-78"/>
            </a:rPr>
            <a:t>3- اغلب مردم قابليت اندكي براي خلاقيت و حل مشكلات سازماني دارند</a:t>
          </a:r>
          <a:endParaRPr lang="fa-IR" sz="1200" b="1" dirty="0">
            <a:latin typeface="Times New Roman" pitchFamily="18" charset="0"/>
            <a:cs typeface="B Nazanin" panose="00000400000000000000" pitchFamily="2" charset="-78"/>
          </a:endParaRPr>
        </a:p>
      </dgm:t>
    </dgm:pt>
    <dgm:pt modelId="{00992190-4031-4881-B72B-9F9DF07FCF0B}" type="parTrans" cxnId="{6477CEBB-D72A-41B8-982B-854994144DCE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B52F7655-618E-4A85-BB8A-D6C8B396F058}" type="sibTrans" cxnId="{6477CEBB-D72A-41B8-982B-854994144DCE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4B13B424-E319-43CD-AA87-D62D4CE6D35A}">
      <dgm:prSet custT="1"/>
      <dgm:spPr/>
      <dgm:t>
        <a:bodyPr/>
        <a:lstStyle/>
        <a:p>
          <a:pPr rtl="1"/>
          <a:r>
            <a:rPr lang="fa-IR" sz="1200" b="1" smtClean="0">
              <a:latin typeface="Times New Roman" pitchFamily="18" charset="0"/>
              <a:cs typeface="B Nazanin" panose="00000400000000000000" pitchFamily="2" charset="-78"/>
            </a:rPr>
            <a:t>4- انگيزش فقط در سطوح فيزيولوژيك و ايمني ايجاد مي‌شود</a:t>
          </a:r>
          <a:endParaRPr lang="fa-IR" sz="1200" b="1" dirty="0">
            <a:latin typeface="Times New Roman" pitchFamily="18" charset="0"/>
            <a:cs typeface="B Nazanin" panose="00000400000000000000" pitchFamily="2" charset="-78"/>
          </a:endParaRPr>
        </a:p>
      </dgm:t>
    </dgm:pt>
    <dgm:pt modelId="{0364AE8E-CFB0-4B8A-A67B-C4EF25B01DEC}" type="parTrans" cxnId="{9BC0A7CF-458B-4953-B7B7-B5E763188D95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7894F3A6-EC39-4BF6-B24F-FB80BCCC075B}" type="sibTrans" cxnId="{9BC0A7CF-458B-4953-B7B7-B5E763188D95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3CF9D790-2126-4879-8CFD-FF5F484C06EF}">
      <dgm:prSet custT="1"/>
      <dgm:spPr/>
      <dgm:t>
        <a:bodyPr/>
        <a:lstStyle/>
        <a:p>
          <a:pPr rtl="1"/>
          <a:r>
            <a:rPr lang="fa-IR" sz="1200" b="1" dirty="0" smtClean="0">
              <a:latin typeface="Times New Roman" pitchFamily="18" charset="0"/>
              <a:cs typeface="B Nazanin" panose="00000400000000000000" pitchFamily="2" charset="-78"/>
            </a:rPr>
            <a:t>5- اغلب مردم بايد تحت كنترل و اجبار قرار گيرند تا هدف‌هاي سازمان را تحقق بخشند.</a:t>
          </a:r>
          <a:endParaRPr lang="en-US" sz="1200" b="1" dirty="0">
            <a:cs typeface="B Nazanin" panose="00000400000000000000" pitchFamily="2" charset="-78"/>
          </a:endParaRPr>
        </a:p>
      </dgm:t>
    </dgm:pt>
    <dgm:pt modelId="{063EE0D3-5CA0-48EF-A852-95084F06DD17}" type="parTrans" cxnId="{722AB164-2A66-4357-8696-E18A025FB649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4EF1AD19-2706-48AE-B606-E1B7380A93CE}" type="sibTrans" cxnId="{722AB164-2A66-4357-8696-E18A025FB649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0B015A85-7E85-4D19-9ECF-ED5B8B1ABADF}">
      <dgm:prSet custT="1"/>
      <dgm:spPr/>
      <dgm:t>
        <a:bodyPr/>
        <a:lstStyle/>
        <a:p>
          <a:pPr rtl="1"/>
          <a:r>
            <a:rPr lang="fa-IR" sz="1200" b="1" smtClean="0">
              <a:latin typeface="Times New Roman" pitchFamily="18" charset="0"/>
              <a:cs typeface="B Nazanin" panose="00000400000000000000" pitchFamily="2" charset="-78"/>
            </a:rPr>
            <a:t>1- </a:t>
          </a:r>
          <a:r>
            <a:rPr lang="fa-IR" sz="1200" b="1" dirty="0" smtClean="0">
              <a:latin typeface="Times New Roman" pitchFamily="18" charset="0"/>
              <a:cs typeface="B Nazanin" panose="00000400000000000000" pitchFamily="2" charset="-78"/>
            </a:rPr>
            <a:t>اگر شرايط مطلوب باشد كار مثل بازي طبيعي است</a:t>
          </a:r>
          <a:endParaRPr lang="en-US" sz="1200" dirty="0">
            <a:cs typeface="B Nazanin" panose="00000400000000000000" pitchFamily="2" charset="-78"/>
          </a:endParaRPr>
        </a:p>
      </dgm:t>
    </dgm:pt>
    <dgm:pt modelId="{A313CD07-FDB7-4F64-B601-4F342087271D}" type="parTrans" cxnId="{C4618FC1-1332-4608-B0C2-BBCE8D62AFC7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7734E3D6-60BC-4FA9-9AAE-9E184535BDDA}" type="sibTrans" cxnId="{C4618FC1-1332-4608-B0C2-BBCE8D62AFC7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337754DE-5D1A-4081-B208-BA269112A6B3}">
      <dgm:prSet custT="1"/>
      <dgm:spPr/>
      <dgm:t>
        <a:bodyPr/>
        <a:lstStyle/>
        <a:p>
          <a:pPr rtl="1"/>
          <a:r>
            <a:rPr lang="fa-IR" sz="1200" b="1" smtClean="0">
              <a:latin typeface="Times New Roman" pitchFamily="18" charset="0"/>
              <a:cs typeface="B Nazanin" panose="00000400000000000000" pitchFamily="2" charset="-78"/>
            </a:rPr>
            <a:t>2- خود كنترلي افراد را مد نظر دارد</a:t>
          </a:r>
          <a:endParaRPr lang="fa-IR" sz="1200" b="1" dirty="0">
            <a:latin typeface="Times New Roman" pitchFamily="18" charset="0"/>
            <a:cs typeface="B Nazanin" panose="00000400000000000000" pitchFamily="2" charset="-78"/>
          </a:endParaRPr>
        </a:p>
      </dgm:t>
    </dgm:pt>
    <dgm:pt modelId="{31586354-9849-44CB-90E0-178DA2343FF5}" type="parTrans" cxnId="{C3468AA1-6665-497D-B8BB-A79C7733D26E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4BC61A65-7EA6-468C-9B0B-5876CC16DB34}" type="sibTrans" cxnId="{C3468AA1-6665-497D-B8BB-A79C7733D26E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D1A01770-DCBD-4171-9824-06B2D7F76B50}">
      <dgm:prSet custT="1"/>
      <dgm:spPr/>
      <dgm:t>
        <a:bodyPr/>
        <a:lstStyle/>
        <a:p>
          <a:pPr rtl="1"/>
          <a:r>
            <a:rPr lang="fa-IR" sz="1200" b="1" dirty="0" smtClean="0">
              <a:latin typeface="Times New Roman" pitchFamily="18" charset="0"/>
              <a:cs typeface="B Nazanin" panose="00000400000000000000" pitchFamily="2" charset="-78"/>
            </a:rPr>
            <a:t>3- قابليت براي خلاقيت در حل مسائل بطور نامحدود بين همه افراد توزيع شده است</a:t>
          </a:r>
          <a:endParaRPr lang="fa-IR" sz="1200" b="1" dirty="0">
            <a:latin typeface="Times New Roman" pitchFamily="18" charset="0"/>
            <a:cs typeface="B Nazanin" panose="00000400000000000000" pitchFamily="2" charset="-78"/>
          </a:endParaRPr>
        </a:p>
      </dgm:t>
    </dgm:pt>
    <dgm:pt modelId="{F040B3D0-8D84-4734-872D-1FDF9607DD8F}" type="parTrans" cxnId="{0AFEDD49-D68E-409F-8444-9F1F29C329CD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BED49FFB-AA39-4354-9FB9-5671BAA1C179}" type="sibTrans" cxnId="{0AFEDD49-D68E-409F-8444-9F1F29C329CD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20A06CE6-D082-4528-A038-383BB4E6FA65}">
      <dgm:prSet custT="1"/>
      <dgm:spPr/>
      <dgm:t>
        <a:bodyPr/>
        <a:lstStyle/>
        <a:p>
          <a:pPr rtl="1"/>
          <a:r>
            <a:rPr lang="fa-IR" sz="1200" b="1" dirty="0" smtClean="0">
              <a:latin typeface="Times New Roman" pitchFamily="18" charset="0"/>
              <a:cs typeface="B Nazanin" panose="00000400000000000000" pitchFamily="2" charset="-78"/>
            </a:rPr>
            <a:t>4- انگيزش در كليه سطوح سلسه مراتب نيازهاي مزلو وجود دارد</a:t>
          </a:r>
          <a:endParaRPr lang="fa-IR" sz="1200" b="1" dirty="0">
            <a:latin typeface="Times New Roman" pitchFamily="18" charset="0"/>
            <a:cs typeface="B Nazanin" panose="00000400000000000000" pitchFamily="2" charset="-78"/>
          </a:endParaRPr>
        </a:p>
      </dgm:t>
    </dgm:pt>
    <dgm:pt modelId="{2AFCA705-DF17-412F-80FF-F21A6AC8B55C}" type="parTrans" cxnId="{B0476690-301B-490B-B8E9-FE0824FCFF07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EF2B4A80-CD40-426F-A6BC-46D246A890CA}" type="sibTrans" cxnId="{B0476690-301B-490B-B8E9-FE0824FCFF07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3F97B99D-5ABB-4487-9498-C03E6A0DF91C}">
      <dgm:prSet custT="1"/>
      <dgm:spPr/>
      <dgm:t>
        <a:bodyPr/>
        <a:lstStyle/>
        <a:p>
          <a:pPr rtl="1"/>
          <a:r>
            <a:rPr lang="fa-IR" sz="1200" b="1" smtClean="0">
              <a:latin typeface="Times New Roman" pitchFamily="18" charset="0"/>
              <a:cs typeface="B Nazanin" panose="00000400000000000000" pitchFamily="2" charset="-78"/>
            </a:rPr>
            <a:t>5- مردم اگر بطورمقتضي‌انگيزش داشته‌باشند مي‌توانند دركار خود خلاق و خودرهبر باشند.</a:t>
          </a:r>
          <a:endParaRPr lang="en-US" sz="1200" b="1" dirty="0">
            <a:cs typeface="B Nazanin" panose="00000400000000000000" pitchFamily="2" charset="-78"/>
          </a:endParaRPr>
        </a:p>
      </dgm:t>
    </dgm:pt>
    <dgm:pt modelId="{B26F03CB-68BA-4164-AC8A-2DA41ABF6634}" type="parTrans" cxnId="{24AA9490-F714-402D-8A4C-59A872E95FB6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7880EBFB-75EA-4310-8827-7814CE4353EC}" type="sibTrans" cxnId="{24AA9490-F714-402D-8A4C-59A872E95FB6}">
      <dgm:prSet/>
      <dgm:spPr/>
      <dgm:t>
        <a:bodyPr/>
        <a:lstStyle/>
        <a:p>
          <a:endParaRPr lang="en-US" sz="1200">
            <a:cs typeface="B Nazanin" panose="00000400000000000000" pitchFamily="2" charset="-78"/>
          </a:endParaRPr>
        </a:p>
      </dgm:t>
    </dgm:pt>
    <dgm:pt modelId="{A8C180C2-07EE-44DC-8125-343708A21D11}" type="pres">
      <dgm:prSet presAssocID="{D51F3D9F-09CF-415C-8206-D99F034EEA63}" presName="diagram" presStyleCnt="0">
        <dgm:presLayoutVars>
          <dgm:dir/>
          <dgm:animLvl val="lvl"/>
          <dgm:resizeHandles val="exact"/>
        </dgm:presLayoutVars>
      </dgm:prSet>
      <dgm:spPr/>
    </dgm:pt>
    <dgm:pt modelId="{A14AFDE7-C297-4F2A-9552-77A86AE4034F}" type="pres">
      <dgm:prSet presAssocID="{89A93318-00C7-4F46-A178-F2CADA9E7071}" presName="compNode" presStyleCnt="0"/>
      <dgm:spPr/>
    </dgm:pt>
    <dgm:pt modelId="{02662150-CA57-4DED-98C9-9784FBB8557D}" type="pres">
      <dgm:prSet presAssocID="{89A93318-00C7-4F46-A178-F2CADA9E7071}" presName="childRect" presStyleLbl="bgAcc1" presStyleIdx="0" presStyleCnt="2" custScaleX="97067" custLinFactNeighborX="11115" custLinFactNeighborY="6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93EE41-FA90-4DD2-8F8D-5167DEC7DE5E}" type="pres">
      <dgm:prSet presAssocID="{89A93318-00C7-4F46-A178-F2CADA9E7071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99E77F-6EE1-444F-BD30-8C41CEC3895E}" type="pres">
      <dgm:prSet presAssocID="{89A93318-00C7-4F46-A178-F2CADA9E7071}" presName="parentRect" presStyleLbl="alignNode1" presStyleIdx="0" presStyleCnt="2" custScaleX="98380" custLinFactNeighborX="10790" custLinFactNeighborY="-1325"/>
      <dgm:spPr/>
      <dgm:t>
        <a:bodyPr/>
        <a:lstStyle/>
        <a:p>
          <a:endParaRPr lang="en-US"/>
        </a:p>
      </dgm:t>
    </dgm:pt>
    <dgm:pt modelId="{1830586B-728C-428D-BA8F-D9B0FB881585}" type="pres">
      <dgm:prSet presAssocID="{89A93318-00C7-4F46-A178-F2CADA9E7071}" presName="adorn" presStyleLbl="fgAccFollowNode1" presStyleIdx="0" presStyleCnt="2" custLinFactNeighborX="34932" custLinFactNeighborY="227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25B1C55-7EC9-4A48-A658-C197E947F020}" type="pres">
      <dgm:prSet presAssocID="{FBA73FB3-6828-4AD8-A193-7A554210B43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25183907-C047-468F-8452-34C637CCA8E4}" type="pres">
      <dgm:prSet presAssocID="{85DB05B5-5872-43A9-9040-1A8B5F4F4BAF}" presName="compNode" presStyleCnt="0"/>
      <dgm:spPr/>
    </dgm:pt>
    <dgm:pt modelId="{E15CF904-5418-4888-BEBE-06C00EC4D728}" type="pres">
      <dgm:prSet presAssocID="{85DB05B5-5872-43A9-9040-1A8B5F4F4BAF}" presName="childRect" presStyleLbl="bgAcc1" presStyleIdx="1" presStyleCnt="2" custLinFactNeighborX="7248" custLinFactNeighborY="-21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2BF804-5BA0-4FC9-8F57-1B8A2DE13BFD}" type="pres">
      <dgm:prSet presAssocID="{85DB05B5-5872-43A9-9040-1A8B5F4F4BAF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CCFBB7-690E-4B54-930D-44EC79B60970}" type="pres">
      <dgm:prSet presAssocID="{85DB05B5-5872-43A9-9040-1A8B5F4F4BAF}" presName="parentRect" presStyleLbl="alignNode1" presStyleIdx="1" presStyleCnt="2" custLinFactNeighborX="7248" custLinFactNeighborY="-7887"/>
      <dgm:spPr/>
      <dgm:t>
        <a:bodyPr/>
        <a:lstStyle/>
        <a:p>
          <a:endParaRPr lang="en-US"/>
        </a:p>
      </dgm:t>
    </dgm:pt>
    <dgm:pt modelId="{AF1253B2-E9B0-473C-8CF4-9ABA1BB93FEB}" type="pres">
      <dgm:prSet presAssocID="{85DB05B5-5872-43A9-9040-1A8B5F4F4BAF}" presName="adorn" presStyleLbl="fgAccFollowNode1" presStyleIdx="1" presStyleCnt="2" custLinFactNeighborX="15266" custLinFactNeighborY="-976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A626BCB3-1C5A-4506-AE2E-2C034F45CEA7}" type="presOf" srcId="{20A06CE6-D082-4528-A038-383BB4E6FA65}" destId="{02662150-CA57-4DED-98C9-9784FBB8557D}" srcOrd="0" destOrd="3" presId="urn:microsoft.com/office/officeart/2005/8/layout/bList2#1"/>
    <dgm:cxn modelId="{9BC0A7CF-458B-4953-B7B7-B5E763188D95}" srcId="{85DB05B5-5872-43A9-9040-1A8B5F4F4BAF}" destId="{4B13B424-E319-43CD-AA87-D62D4CE6D35A}" srcOrd="3" destOrd="0" parTransId="{0364AE8E-CFB0-4B8A-A67B-C4EF25B01DEC}" sibTransId="{7894F3A6-EC39-4BF6-B24F-FB80BCCC075B}"/>
    <dgm:cxn modelId="{5DB82FBF-3654-4C78-A59A-678563498728}" srcId="{85DB05B5-5872-43A9-9040-1A8B5F4F4BAF}" destId="{0E0F8765-9C0D-4852-B6C8-FCD0B72C7DDE}" srcOrd="0" destOrd="0" parTransId="{8A79810D-E10A-47EB-87B3-DA9EB8A507BC}" sibTransId="{66EE8750-BD76-4FE5-B177-1B8A7D2DD89F}"/>
    <dgm:cxn modelId="{F587D126-B222-4B03-A6C6-3A6234572A5D}" type="presOf" srcId="{337754DE-5D1A-4081-B208-BA269112A6B3}" destId="{02662150-CA57-4DED-98C9-9784FBB8557D}" srcOrd="0" destOrd="1" presId="urn:microsoft.com/office/officeart/2005/8/layout/bList2#1"/>
    <dgm:cxn modelId="{14302505-EB2A-47BC-9479-78078B505286}" type="presOf" srcId="{89A93318-00C7-4F46-A178-F2CADA9E7071}" destId="{ED93EE41-FA90-4DD2-8F8D-5167DEC7DE5E}" srcOrd="0" destOrd="0" presId="urn:microsoft.com/office/officeart/2005/8/layout/bList2#1"/>
    <dgm:cxn modelId="{0AFEDD49-D68E-409F-8444-9F1F29C329CD}" srcId="{89A93318-00C7-4F46-A178-F2CADA9E7071}" destId="{D1A01770-DCBD-4171-9824-06B2D7F76B50}" srcOrd="2" destOrd="0" parTransId="{F040B3D0-8D84-4734-872D-1FDF9607DD8F}" sibTransId="{BED49FFB-AA39-4354-9FB9-5671BAA1C179}"/>
    <dgm:cxn modelId="{D0F526A6-F503-46D3-A3D7-841FDF2C8F38}" srcId="{85DB05B5-5872-43A9-9040-1A8B5F4F4BAF}" destId="{F5302E55-E6F5-451D-8DB3-A52DC51B73AD}" srcOrd="1" destOrd="0" parTransId="{D66D0CD4-97DE-4FCC-BFF8-C0A6722347F5}" sibTransId="{B1B17053-D1B5-494B-9EB7-35ACDA21D189}"/>
    <dgm:cxn modelId="{3057EBD7-D242-45CA-9231-1F719294A68B}" type="presOf" srcId="{3CF9D790-2126-4879-8CFD-FF5F484C06EF}" destId="{E15CF904-5418-4888-BEBE-06C00EC4D728}" srcOrd="0" destOrd="4" presId="urn:microsoft.com/office/officeart/2005/8/layout/bList2#1"/>
    <dgm:cxn modelId="{6477CEBB-D72A-41B8-982B-854994144DCE}" srcId="{85DB05B5-5872-43A9-9040-1A8B5F4F4BAF}" destId="{C678EE10-0054-4CE1-8CA8-27AEA0F04C5B}" srcOrd="2" destOrd="0" parTransId="{00992190-4031-4881-B72B-9F9DF07FCF0B}" sibTransId="{B52F7655-618E-4A85-BB8A-D6C8B396F058}"/>
    <dgm:cxn modelId="{D30BDBC9-05F3-45DD-ACC9-35767699374F}" type="presOf" srcId="{FBA73FB3-6828-4AD8-A193-7A554210B430}" destId="{C25B1C55-7EC9-4A48-A658-C197E947F020}" srcOrd="0" destOrd="0" presId="urn:microsoft.com/office/officeart/2005/8/layout/bList2#1"/>
    <dgm:cxn modelId="{2EB907D5-FF99-41B1-B4CE-E50585319323}" type="presOf" srcId="{C678EE10-0054-4CE1-8CA8-27AEA0F04C5B}" destId="{E15CF904-5418-4888-BEBE-06C00EC4D728}" srcOrd="0" destOrd="2" presId="urn:microsoft.com/office/officeart/2005/8/layout/bList2#1"/>
    <dgm:cxn modelId="{69D12C97-77D9-4F45-A8D3-FE9DE1922D8B}" srcId="{D51F3D9F-09CF-415C-8206-D99F034EEA63}" destId="{85DB05B5-5872-43A9-9040-1A8B5F4F4BAF}" srcOrd="1" destOrd="0" parTransId="{2E9CC44A-1E09-4D22-A42E-D47F26C575F5}" sibTransId="{E755576C-FE3F-46E1-B91B-931D892648BF}"/>
    <dgm:cxn modelId="{C4618FC1-1332-4608-B0C2-BBCE8D62AFC7}" srcId="{89A93318-00C7-4F46-A178-F2CADA9E7071}" destId="{0B015A85-7E85-4D19-9ECF-ED5B8B1ABADF}" srcOrd="0" destOrd="0" parTransId="{A313CD07-FDB7-4F64-B601-4F342087271D}" sibTransId="{7734E3D6-60BC-4FA9-9AAE-9E184535BDDA}"/>
    <dgm:cxn modelId="{441388C7-C69E-4500-96D3-8A74473F9950}" type="presOf" srcId="{F5302E55-E6F5-451D-8DB3-A52DC51B73AD}" destId="{E15CF904-5418-4888-BEBE-06C00EC4D728}" srcOrd="0" destOrd="1" presId="urn:microsoft.com/office/officeart/2005/8/layout/bList2#1"/>
    <dgm:cxn modelId="{0CDB4469-C70F-4445-9CE8-529CD0883431}" type="presOf" srcId="{3F97B99D-5ABB-4487-9498-C03E6A0DF91C}" destId="{02662150-CA57-4DED-98C9-9784FBB8557D}" srcOrd="0" destOrd="4" presId="urn:microsoft.com/office/officeart/2005/8/layout/bList2#1"/>
    <dgm:cxn modelId="{B0476690-301B-490B-B8E9-FE0824FCFF07}" srcId="{89A93318-00C7-4F46-A178-F2CADA9E7071}" destId="{20A06CE6-D082-4528-A038-383BB4E6FA65}" srcOrd="3" destOrd="0" parTransId="{2AFCA705-DF17-412F-80FF-F21A6AC8B55C}" sibTransId="{EF2B4A80-CD40-426F-A6BC-46D246A890CA}"/>
    <dgm:cxn modelId="{DE26DE44-F455-4C63-B710-38C602B409B2}" srcId="{D51F3D9F-09CF-415C-8206-D99F034EEA63}" destId="{89A93318-00C7-4F46-A178-F2CADA9E7071}" srcOrd="0" destOrd="0" parTransId="{2C0EF371-64BC-4E7B-84DA-56FA4E6FC61A}" sibTransId="{FBA73FB3-6828-4AD8-A193-7A554210B430}"/>
    <dgm:cxn modelId="{C3468AA1-6665-497D-B8BB-A79C7733D26E}" srcId="{89A93318-00C7-4F46-A178-F2CADA9E7071}" destId="{337754DE-5D1A-4081-B208-BA269112A6B3}" srcOrd="1" destOrd="0" parTransId="{31586354-9849-44CB-90E0-178DA2343FF5}" sibTransId="{4BC61A65-7EA6-468C-9B0B-5876CC16DB34}"/>
    <dgm:cxn modelId="{24AA9490-F714-402D-8A4C-59A872E95FB6}" srcId="{89A93318-00C7-4F46-A178-F2CADA9E7071}" destId="{3F97B99D-5ABB-4487-9498-C03E6A0DF91C}" srcOrd="4" destOrd="0" parTransId="{B26F03CB-68BA-4164-AC8A-2DA41ABF6634}" sibTransId="{7880EBFB-75EA-4310-8827-7814CE4353EC}"/>
    <dgm:cxn modelId="{D012E73C-3879-47F6-825E-4B7D6A87CC72}" type="presOf" srcId="{89A93318-00C7-4F46-A178-F2CADA9E7071}" destId="{8099E77F-6EE1-444F-BD30-8C41CEC3895E}" srcOrd="1" destOrd="0" presId="urn:microsoft.com/office/officeart/2005/8/layout/bList2#1"/>
    <dgm:cxn modelId="{23708A87-6E1C-4026-8EEC-0118B3980324}" type="presOf" srcId="{D51F3D9F-09CF-415C-8206-D99F034EEA63}" destId="{A8C180C2-07EE-44DC-8125-343708A21D11}" srcOrd="0" destOrd="0" presId="urn:microsoft.com/office/officeart/2005/8/layout/bList2#1"/>
    <dgm:cxn modelId="{0C2531A2-F772-445B-9036-32BDEDE842A4}" type="presOf" srcId="{0E0F8765-9C0D-4852-B6C8-FCD0B72C7DDE}" destId="{E15CF904-5418-4888-BEBE-06C00EC4D728}" srcOrd="0" destOrd="0" presId="urn:microsoft.com/office/officeart/2005/8/layout/bList2#1"/>
    <dgm:cxn modelId="{65B9B218-0142-49A3-83A1-0B730F2B1568}" type="presOf" srcId="{85DB05B5-5872-43A9-9040-1A8B5F4F4BAF}" destId="{07CCFBB7-690E-4B54-930D-44EC79B60970}" srcOrd="1" destOrd="0" presId="urn:microsoft.com/office/officeart/2005/8/layout/bList2#1"/>
    <dgm:cxn modelId="{BF3A852F-3340-438C-9D5B-8CB612A56121}" type="presOf" srcId="{D1A01770-DCBD-4171-9824-06B2D7F76B50}" destId="{02662150-CA57-4DED-98C9-9784FBB8557D}" srcOrd="0" destOrd="2" presId="urn:microsoft.com/office/officeart/2005/8/layout/bList2#1"/>
    <dgm:cxn modelId="{722AB164-2A66-4357-8696-E18A025FB649}" srcId="{85DB05B5-5872-43A9-9040-1A8B5F4F4BAF}" destId="{3CF9D790-2126-4879-8CFD-FF5F484C06EF}" srcOrd="4" destOrd="0" parTransId="{063EE0D3-5CA0-48EF-A852-95084F06DD17}" sibTransId="{4EF1AD19-2706-48AE-B606-E1B7380A93CE}"/>
    <dgm:cxn modelId="{25FC07EF-8943-4C81-9723-F772AF91C892}" type="presOf" srcId="{4B13B424-E319-43CD-AA87-D62D4CE6D35A}" destId="{E15CF904-5418-4888-BEBE-06C00EC4D728}" srcOrd="0" destOrd="3" presId="urn:microsoft.com/office/officeart/2005/8/layout/bList2#1"/>
    <dgm:cxn modelId="{5D0B341B-DBC7-477E-8B97-7690678CFECC}" type="presOf" srcId="{85DB05B5-5872-43A9-9040-1A8B5F4F4BAF}" destId="{912BF804-5BA0-4FC9-8F57-1B8A2DE13BFD}" srcOrd="0" destOrd="0" presId="urn:microsoft.com/office/officeart/2005/8/layout/bList2#1"/>
    <dgm:cxn modelId="{F3E3B6ED-5D82-4E89-B6AC-065D4CC1817D}" type="presOf" srcId="{0B015A85-7E85-4D19-9ECF-ED5B8B1ABADF}" destId="{02662150-CA57-4DED-98C9-9784FBB8557D}" srcOrd="0" destOrd="0" presId="urn:microsoft.com/office/officeart/2005/8/layout/bList2#1"/>
    <dgm:cxn modelId="{1BB9C6DA-6CEB-4D72-98FD-AEDAF656A20C}" type="presParOf" srcId="{A8C180C2-07EE-44DC-8125-343708A21D11}" destId="{A14AFDE7-C297-4F2A-9552-77A86AE4034F}" srcOrd="0" destOrd="0" presId="urn:microsoft.com/office/officeart/2005/8/layout/bList2#1"/>
    <dgm:cxn modelId="{E36806EF-2B58-4E47-B1E6-1A329FD179FB}" type="presParOf" srcId="{A14AFDE7-C297-4F2A-9552-77A86AE4034F}" destId="{02662150-CA57-4DED-98C9-9784FBB8557D}" srcOrd="0" destOrd="0" presId="urn:microsoft.com/office/officeart/2005/8/layout/bList2#1"/>
    <dgm:cxn modelId="{22F75108-C970-43EA-B5C7-7F1F8F25DA12}" type="presParOf" srcId="{A14AFDE7-C297-4F2A-9552-77A86AE4034F}" destId="{ED93EE41-FA90-4DD2-8F8D-5167DEC7DE5E}" srcOrd="1" destOrd="0" presId="urn:microsoft.com/office/officeart/2005/8/layout/bList2#1"/>
    <dgm:cxn modelId="{6BCD77D0-6D2C-4682-B039-86070C3909D9}" type="presParOf" srcId="{A14AFDE7-C297-4F2A-9552-77A86AE4034F}" destId="{8099E77F-6EE1-444F-BD30-8C41CEC3895E}" srcOrd="2" destOrd="0" presId="urn:microsoft.com/office/officeart/2005/8/layout/bList2#1"/>
    <dgm:cxn modelId="{06C3B809-7CDA-4FCF-92C1-15655EA83B0A}" type="presParOf" srcId="{A14AFDE7-C297-4F2A-9552-77A86AE4034F}" destId="{1830586B-728C-428D-BA8F-D9B0FB881585}" srcOrd="3" destOrd="0" presId="urn:microsoft.com/office/officeart/2005/8/layout/bList2#1"/>
    <dgm:cxn modelId="{97B7B498-D84E-4112-A41F-9894114900A1}" type="presParOf" srcId="{A8C180C2-07EE-44DC-8125-343708A21D11}" destId="{C25B1C55-7EC9-4A48-A658-C197E947F020}" srcOrd="1" destOrd="0" presId="urn:microsoft.com/office/officeart/2005/8/layout/bList2#1"/>
    <dgm:cxn modelId="{9DFD2EC1-56A2-4AA1-95F1-E823BB0349F7}" type="presParOf" srcId="{A8C180C2-07EE-44DC-8125-343708A21D11}" destId="{25183907-C047-468F-8452-34C637CCA8E4}" srcOrd="2" destOrd="0" presId="urn:microsoft.com/office/officeart/2005/8/layout/bList2#1"/>
    <dgm:cxn modelId="{C305AAA5-4C15-4270-80D2-80D6345A4789}" type="presParOf" srcId="{25183907-C047-468F-8452-34C637CCA8E4}" destId="{E15CF904-5418-4888-BEBE-06C00EC4D728}" srcOrd="0" destOrd="0" presId="urn:microsoft.com/office/officeart/2005/8/layout/bList2#1"/>
    <dgm:cxn modelId="{A870435F-5EE5-498F-91BD-01C4CB1FF033}" type="presParOf" srcId="{25183907-C047-468F-8452-34C637CCA8E4}" destId="{912BF804-5BA0-4FC9-8F57-1B8A2DE13BFD}" srcOrd="1" destOrd="0" presId="urn:microsoft.com/office/officeart/2005/8/layout/bList2#1"/>
    <dgm:cxn modelId="{5FD06EBE-0ECA-4D1D-927D-623CCC7C815B}" type="presParOf" srcId="{25183907-C047-468F-8452-34C637CCA8E4}" destId="{07CCFBB7-690E-4B54-930D-44EC79B60970}" srcOrd="2" destOrd="0" presId="urn:microsoft.com/office/officeart/2005/8/layout/bList2#1"/>
    <dgm:cxn modelId="{C6C12E39-B959-4A35-8B74-E9FDD071E111}" type="presParOf" srcId="{25183907-C047-468F-8452-34C637CCA8E4}" destId="{AF1253B2-E9B0-473C-8CF4-9ABA1BB93FEB}" srcOrd="3" destOrd="0" presId="urn:microsoft.com/office/officeart/2005/8/layout/bList2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9B9D7DE-2AC8-4007-A8F8-A1187AF90138}" type="doc">
      <dgm:prSet loTypeId="urn:microsoft.com/office/officeart/2005/8/layout/vList5" loCatId="list" qsTypeId="urn:microsoft.com/office/officeart/2005/8/quickstyle/3d7" qsCatId="3D" csTypeId="urn:microsoft.com/office/officeart/2005/8/colors/accent5_1" csCatId="accent5" phldr="1"/>
      <dgm:spPr/>
      <dgm:t>
        <a:bodyPr/>
        <a:lstStyle/>
        <a:p>
          <a:endParaRPr lang="en-US"/>
        </a:p>
      </dgm:t>
    </dgm:pt>
    <dgm:pt modelId="{4BE6B06D-F4E9-4747-900E-FF2472D2B533}">
      <dgm:prSet phldrT="[Text]" custT="1"/>
      <dgm:spPr/>
      <dgm:t>
        <a:bodyPr/>
        <a:lstStyle/>
        <a:p>
          <a:r>
            <a:rPr lang="fa-IR" sz="1500" b="1" smtClean="0">
              <a:cs typeface="B Nazanin" panose="00000400000000000000" pitchFamily="2" charset="-78"/>
            </a:rPr>
            <a:t>عوامل بهداشتی و نگهدارنده ها</a:t>
          </a:r>
          <a:endParaRPr lang="en-US" sz="1500" b="1" dirty="0">
            <a:cs typeface="B Nazanin" panose="00000400000000000000" pitchFamily="2" charset="-78"/>
          </a:endParaRPr>
        </a:p>
      </dgm:t>
    </dgm:pt>
    <dgm:pt modelId="{673BB27B-111C-4BE3-A742-0644CAC0F893}" type="parTrans" cxnId="{164AAB92-BE4D-4A05-B7F7-109F12E81241}">
      <dgm:prSet/>
      <dgm:spPr/>
      <dgm:t>
        <a:bodyPr/>
        <a:lstStyle/>
        <a:p>
          <a:endParaRPr lang="en-US" sz="15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9D36704C-3644-433C-846A-418BA7E8E398}" type="sibTrans" cxnId="{164AAB92-BE4D-4A05-B7F7-109F12E81241}">
      <dgm:prSet/>
      <dgm:spPr/>
      <dgm:t>
        <a:bodyPr/>
        <a:lstStyle/>
        <a:p>
          <a:endParaRPr lang="en-US" sz="15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E1BCFDD8-CB1B-4577-AAFF-CF96570D5407}">
      <dgm:prSet phldrT="[Text]" custT="1"/>
      <dgm:spPr/>
      <dgm:t>
        <a:bodyPr/>
        <a:lstStyle/>
        <a:p>
          <a:pPr algn="justLow" rtl="1">
            <a:lnSpc>
              <a:spcPct val="150000"/>
            </a:lnSpc>
          </a:pPr>
          <a:r>
            <a:rPr kumimoji="0" lang="fa-IR" sz="1500" b="1" i="0" u="none" strike="noStrike" cap="none" spc="0" normalizeH="0" baseline="0" noProof="0" dirty="0" smtClean="0">
              <a:ln/>
              <a:effectLst/>
              <a:uLnTx/>
              <a:uFillTx/>
              <a:latin typeface="+mn-lt"/>
              <a:ea typeface="+mn-ea"/>
              <a:cs typeface="B Nazanin" panose="00000400000000000000" pitchFamily="2" charset="-78"/>
            </a:rPr>
            <a:t>نبود آنها موجب نارضاتی می شود ولی ، وجودشان انگیزش و رضایت شغلی ایجاد نخواهد کرد . یعنی وجود آنها موجب عدم نارضایتی می شود .</a:t>
          </a:r>
          <a:endParaRPr lang="en-US" sz="1500" b="1" dirty="0">
            <a:cs typeface="B Nazanin" panose="00000400000000000000" pitchFamily="2" charset="-78"/>
          </a:endParaRPr>
        </a:p>
      </dgm:t>
    </dgm:pt>
    <dgm:pt modelId="{27DAC446-412D-491E-9EAD-130BFDF52667}" type="parTrans" cxnId="{DAEA94B8-E355-42F0-BDD9-A78D96F501D2}">
      <dgm:prSet/>
      <dgm:spPr/>
      <dgm:t>
        <a:bodyPr/>
        <a:lstStyle/>
        <a:p>
          <a:endParaRPr lang="en-US" sz="15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EDFA33BD-CE6D-4A0D-A3A1-1F2FAFD3DF41}" type="sibTrans" cxnId="{DAEA94B8-E355-42F0-BDD9-A78D96F501D2}">
      <dgm:prSet/>
      <dgm:spPr/>
      <dgm:t>
        <a:bodyPr/>
        <a:lstStyle/>
        <a:p>
          <a:endParaRPr lang="en-US" sz="15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341C3265-1FF4-47DD-9381-9355C436295C}">
      <dgm:prSet phldrT="[Text]" custT="1"/>
      <dgm:spPr/>
      <dgm:t>
        <a:bodyPr/>
        <a:lstStyle/>
        <a:p>
          <a:r>
            <a:rPr lang="fa-IR" sz="1500" b="1" smtClean="0">
              <a:cs typeface="B Nazanin" panose="00000400000000000000" pitchFamily="2" charset="-78"/>
            </a:rPr>
            <a:t>عوامل انگیزانده</a:t>
          </a:r>
          <a:endParaRPr lang="en-US" sz="1500" b="1" dirty="0">
            <a:cs typeface="B Nazanin" panose="00000400000000000000" pitchFamily="2" charset="-78"/>
          </a:endParaRPr>
        </a:p>
      </dgm:t>
    </dgm:pt>
    <dgm:pt modelId="{C72ADF7A-40A3-4465-B6D7-8232C626DDFB}" type="parTrans" cxnId="{7ADB0889-42DA-4542-B9B8-13C05BECBE09}">
      <dgm:prSet/>
      <dgm:spPr/>
      <dgm:t>
        <a:bodyPr/>
        <a:lstStyle/>
        <a:p>
          <a:endParaRPr lang="en-US" sz="15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FD3A0A6D-A7DF-4645-9070-9B0C603731E7}" type="sibTrans" cxnId="{7ADB0889-42DA-4542-B9B8-13C05BECBE09}">
      <dgm:prSet/>
      <dgm:spPr/>
      <dgm:t>
        <a:bodyPr/>
        <a:lstStyle/>
        <a:p>
          <a:endParaRPr lang="en-US" sz="15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BC27AC40-31B6-4D6C-93A5-4E108261625D}">
      <dgm:prSet phldrT="[Text]" custT="1"/>
      <dgm:spPr/>
      <dgm:t>
        <a:bodyPr/>
        <a:lstStyle/>
        <a:p>
          <a:pPr algn="justLow" rtl="1">
            <a:lnSpc>
              <a:spcPct val="150000"/>
            </a:lnSpc>
          </a:pPr>
          <a:r>
            <a:rPr kumimoji="0" lang="fa-IR" sz="1500" b="1" i="0" u="none" strike="noStrike" cap="none" spc="0" normalizeH="0" baseline="0" noProof="0" dirty="0" smtClean="0">
              <a:ln/>
              <a:effectLst/>
              <a:uLnTx/>
              <a:uFillTx/>
              <a:latin typeface="+mn-lt"/>
              <a:ea typeface="+mn-ea"/>
              <a:cs typeface="B Nazanin" panose="00000400000000000000" pitchFamily="2" charset="-78"/>
            </a:rPr>
            <a:t>نبودشان موجب عدم رضایت و وجودشان موجب رضایت می شود .</a:t>
          </a:r>
          <a:endParaRPr lang="en-US" sz="1500" b="1" dirty="0">
            <a:cs typeface="B Nazanin" panose="00000400000000000000" pitchFamily="2" charset="-78"/>
          </a:endParaRPr>
        </a:p>
      </dgm:t>
    </dgm:pt>
    <dgm:pt modelId="{BE563CDE-ABDB-400F-BEB8-461103AA3AC7}" type="parTrans" cxnId="{960C399C-8E26-4F53-B849-895B8F1E03CC}">
      <dgm:prSet/>
      <dgm:spPr/>
      <dgm:t>
        <a:bodyPr/>
        <a:lstStyle/>
        <a:p>
          <a:endParaRPr lang="en-US" sz="15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A28BDCE7-7BB8-4CE5-9E99-D7094A5BC3D8}" type="sibTrans" cxnId="{960C399C-8E26-4F53-B849-895B8F1E03CC}">
      <dgm:prSet/>
      <dgm:spPr/>
      <dgm:t>
        <a:bodyPr/>
        <a:lstStyle/>
        <a:p>
          <a:endParaRPr lang="en-US" sz="15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EEB05273-B01B-43BF-8C09-577B88FBBE57}">
      <dgm:prSet phldrT="[Text]" custT="1"/>
      <dgm:spPr/>
      <dgm:t>
        <a:bodyPr/>
        <a:lstStyle/>
        <a:p>
          <a:pPr algn="justLow" rtl="1">
            <a:lnSpc>
              <a:spcPct val="150000"/>
            </a:lnSpc>
          </a:pPr>
          <a:r>
            <a:rPr lang="fa-IR" sz="1500" b="1" smtClean="0">
              <a:cs typeface="B Nazanin" panose="00000400000000000000" pitchFamily="2" charset="-78"/>
            </a:rPr>
            <a:t>مثل: احترام ، پیشرفت ، مقام و مسئولیت .</a:t>
          </a:r>
          <a:endParaRPr lang="en-US" sz="1500" b="1" dirty="0">
            <a:cs typeface="B Nazanin" panose="00000400000000000000" pitchFamily="2" charset="-78"/>
          </a:endParaRPr>
        </a:p>
      </dgm:t>
    </dgm:pt>
    <dgm:pt modelId="{38DC39C7-248C-4B88-B1CA-C8B2C83FE70E}" type="parTrans" cxnId="{E27BA4E5-8860-4097-9C38-884CA1012BD3}">
      <dgm:prSet/>
      <dgm:spPr/>
      <dgm:t>
        <a:bodyPr/>
        <a:lstStyle/>
        <a:p>
          <a:endParaRPr lang="en-US" sz="15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00B6BC79-6EDF-4C75-8463-8967BF221A83}" type="sibTrans" cxnId="{E27BA4E5-8860-4097-9C38-884CA1012BD3}">
      <dgm:prSet/>
      <dgm:spPr/>
      <dgm:t>
        <a:bodyPr/>
        <a:lstStyle/>
        <a:p>
          <a:endParaRPr lang="en-US" sz="1500" b="1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032D3930-AA91-4320-8FB8-4085D10ABFFA}">
      <dgm:prSet phldrT="[Text]" custT="1"/>
      <dgm:spPr/>
      <dgm:t>
        <a:bodyPr/>
        <a:lstStyle/>
        <a:p>
          <a:pPr algn="justLow" rtl="1">
            <a:lnSpc>
              <a:spcPct val="150000"/>
            </a:lnSpc>
          </a:pPr>
          <a:r>
            <a:rPr kumimoji="0" lang="fa-IR" sz="1500" b="1" i="0" u="none" strike="noStrike" cap="none" spc="0" normalizeH="0" baseline="0" noProof="0" dirty="0" smtClean="0">
              <a:ln/>
              <a:effectLst/>
              <a:uLnTx/>
              <a:uFillTx/>
              <a:latin typeface="+mn-lt"/>
              <a:ea typeface="+mn-ea"/>
              <a:cs typeface="B Nazanin" panose="00000400000000000000" pitchFamily="2" charset="-78"/>
            </a:rPr>
            <a:t> مثل : حقوق ، شرایط کاری ، مدیریت و سرپرستی .</a:t>
          </a:r>
          <a:endParaRPr lang="en-US" sz="1500" b="1" dirty="0">
            <a:cs typeface="B Nazanin" panose="00000400000000000000" pitchFamily="2" charset="-78"/>
          </a:endParaRPr>
        </a:p>
      </dgm:t>
    </dgm:pt>
    <dgm:pt modelId="{182C7A1C-99CD-4E1C-BC2C-0B17CADF59E9}" type="parTrans" cxnId="{6A5138DB-74F6-46DE-9BDA-0E3C9347F905}">
      <dgm:prSet/>
      <dgm:spPr/>
      <dgm:t>
        <a:bodyPr/>
        <a:lstStyle/>
        <a:p>
          <a:endParaRPr lang="en-US"/>
        </a:p>
      </dgm:t>
    </dgm:pt>
    <dgm:pt modelId="{45A36E40-BD8B-451E-B460-363F695C7BD2}" type="sibTrans" cxnId="{6A5138DB-74F6-46DE-9BDA-0E3C9347F905}">
      <dgm:prSet/>
      <dgm:spPr/>
      <dgm:t>
        <a:bodyPr/>
        <a:lstStyle/>
        <a:p>
          <a:endParaRPr lang="en-US"/>
        </a:p>
      </dgm:t>
    </dgm:pt>
    <dgm:pt modelId="{56FCC551-F6E7-4A01-9EDA-89C874756D5F}" type="pres">
      <dgm:prSet presAssocID="{39B9D7DE-2AC8-4007-A8F8-A1187AF9013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35F8EDD-0D55-41E6-B2CA-BC758252F2CD}" type="pres">
      <dgm:prSet presAssocID="{4BE6B06D-F4E9-4747-900E-FF2472D2B533}" presName="linNode" presStyleCnt="0"/>
      <dgm:spPr/>
      <dgm:t>
        <a:bodyPr/>
        <a:lstStyle/>
        <a:p>
          <a:endParaRPr lang="en-US"/>
        </a:p>
      </dgm:t>
    </dgm:pt>
    <dgm:pt modelId="{398EBA3F-527B-4A81-97E5-51CA4439E419}" type="pres">
      <dgm:prSet presAssocID="{4BE6B06D-F4E9-4747-900E-FF2472D2B533}" presName="parentText" presStyleLbl="node1" presStyleIdx="0" presStyleCnt="2" custScaleX="75887" custLinFactX="100000" custLinFactNeighborX="136076" custLinFactNeighborY="-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9AA9B7-A659-4557-AD12-3AE8ADF7A0D3}" type="pres">
      <dgm:prSet presAssocID="{4BE6B06D-F4E9-4747-900E-FF2472D2B533}" presName="descendantText" presStyleLbl="alignAccFollowNode1" presStyleIdx="0" presStyleCnt="2" custFlipVert="1" custFlipHor="1" custScaleX="190463" custScaleY="99216" custLinFactNeighborX="-98567" custLinFactNeighborY="1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1F5B10-0E4E-41A6-8C5A-6BBC2EA88661}" type="pres">
      <dgm:prSet presAssocID="{9D36704C-3644-433C-846A-418BA7E8E398}" presName="sp" presStyleCnt="0"/>
      <dgm:spPr/>
      <dgm:t>
        <a:bodyPr/>
        <a:lstStyle/>
        <a:p>
          <a:endParaRPr lang="en-US"/>
        </a:p>
      </dgm:t>
    </dgm:pt>
    <dgm:pt modelId="{D3929828-C7EA-4D59-8AF3-0D1B2741CCDE}" type="pres">
      <dgm:prSet presAssocID="{341C3265-1FF4-47DD-9381-9355C436295C}" presName="linNode" presStyleCnt="0"/>
      <dgm:spPr/>
      <dgm:t>
        <a:bodyPr/>
        <a:lstStyle/>
        <a:p>
          <a:endParaRPr lang="en-US"/>
        </a:p>
      </dgm:t>
    </dgm:pt>
    <dgm:pt modelId="{29550D97-A76C-4D4C-A679-7C22BC63D729}" type="pres">
      <dgm:prSet presAssocID="{341C3265-1FF4-47DD-9381-9355C436295C}" presName="parentText" presStyleLbl="node1" presStyleIdx="1" presStyleCnt="2" custScaleX="75887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6F0978-5CD3-4429-AA17-7D9405E5D604}" type="pres">
      <dgm:prSet presAssocID="{341C3265-1FF4-47DD-9381-9355C436295C}" presName="descendantText" presStyleLbl="alignAccFollowNode1" presStyleIdx="1" presStyleCnt="2" custFlipVert="1" custFlipHor="1" custScaleX="190463" custScaleY="97979" custLinFactNeighborX="-82886" custLinFactNeighborY="33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C952DE5-33EA-4F1A-827C-E026A703193E}" type="presOf" srcId="{EEB05273-B01B-43BF-8C09-577B88FBBE57}" destId="{CF6F0978-5CD3-4429-AA17-7D9405E5D604}" srcOrd="0" destOrd="1" presId="urn:microsoft.com/office/officeart/2005/8/layout/vList5"/>
    <dgm:cxn modelId="{E27BA4E5-8860-4097-9C38-884CA1012BD3}" srcId="{341C3265-1FF4-47DD-9381-9355C436295C}" destId="{EEB05273-B01B-43BF-8C09-577B88FBBE57}" srcOrd="1" destOrd="0" parTransId="{38DC39C7-248C-4B88-B1CA-C8B2C83FE70E}" sibTransId="{00B6BC79-6EDF-4C75-8463-8967BF221A83}"/>
    <dgm:cxn modelId="{960C399C-8E26-4F53-B849-895B8F1E03CC}" srcId="{341C3265-1FF4-47DD-9381-9355C436295C}" destId="{BC27AC40-31B6-4D6C-93A5-4E108261625D}" srcOrd="0" destOrd="0" parTransId="{BE563CDE-ABDB-400F-BEB8-461103AA3AC7}" sibTransId="{A28BDCE7-7BB8-4CE5-9E99-D7094A5BC3D8}"/>
    <dgm:cxn modelId="{164AAB92-BE4D-4A05-B7F7-109F12E81241}" srcId="{39B9D7DE-2AC8-4007-A8F8-A1187AF90138}" destId="{4BE6B06D-F4E9-4747-900E-FF2472D2B533}" srcOrd="0" destOrd="0" parTransId="{673BB27B-111C-4BE3-A742-0644CAC0F893}" sibTransId="{9D36704C-3644-433C-846A-418BA7E8E398}"/>
    <dgm:cxn modelId="{71914480-8E11-4953-ADC3-5E7B58830FF9}" type="presOf" srcId="{341C3265-1FF4-47DD-9381-9355C436295C}" destId="{29550D97-A76C-4D4C-A679-7C22BC63D729}" srcOrd="0" destOrd="0" presId="urn:microsoft.com/office/officeart/2005/8/layout/vList5"/>
    <dgm:cxn modelId="{6A5138DB-74F6-46DE-9BDA-0E3C9347F905}" srcId="{4BE6B06D-F4E9-4747-900E-FF2472D2B533}" destId="{032D3930-AA91-4320-8FB8-4085D10ABFFA}" srcOrd="1" destOrd="0" parTransId="{182C7A1C-99CD-4E1C-BC2C-0B17CADF59E9}" sibTransId="{45A36E40-BD8B-451E-B460-363F695C7BD2}"/>
    <dgm:cxn modelId="{7ADB0889-42DA-4542-B9B8-13C05BECBE09}" srcId="{39B9D7DE-2AC8-4007-A8F8-A1187AF90138}" destId="{341C3265-1FF4-47DD-9381-9355C436295C}" srcOrd="1" destOrd="0" parTransId="{C72ADF7A-40A3-4465-B6D7-8232C626DDFB}" sibTransId="{FD3A0A6D-A7DF-4645-9070-9B0C603731E7}"/>
    <dgm:cxn modelId="{8810AA62-54EB-4FB0-A238-0473B692C7FE}" type="presOf" srcId="{39B9D7DE-2AC8-4007-A8F8-A1187AF90138}" destId="{56FCC551-F6E7-4A01-9EDA-89C874756D5F}" srcOrd="0" destOrd="0" presId="urn:microsoft.com/office/officeart/2005/8/layout/vList5"/>
    <dgm:cxn modelId="{DAEA94B8-E355-42F0-BDD9-A78D96F501D2}" srcId="{4BE6B06D-F4E9-4747-900E-FF2472D2B533}" destId="{E1BCFDD8-CB1B-4577-AAFF-CF96570D5407}" srcOrd="0" destOrd="0" parTransId="{27DAC446-412D-491E-9EAD-130BFDF52667}" sibTransId="{EDFA33BD-CE6D-4A0D-A3A1-1F2FAFD3DF41}"/>
    <dgm:cxn modelId="{36C5CCD5-F9E2-4336-8A67-F31C1C03CDBA}" type="presOf" srcId="{032D3930-AA91-4320-8FB8-4085D10ABFFA}" destId="{699AA9B7-A659-4557-AD12-3AE8ADF7A0D3}" srcOrd="0" destOrd="1" presId="urn:microsoft.com/office/officeart/2005/8/layout/vList5"/>
    <dgm:cxn modelId="{E7932DB4-3032-4D1E-B9A8-FDD8AB75087B}" type="presOf" srcId="{E1BCFDD8-CB1B-4577-AAFF-CF96570D5407}" destId="{699AA9B7-A659-4557-AD12-3AE8ADF7A0D3}" srcOrd="0" destOrd="0" presId="urn:microsoft.com/office/officeart/2005/8/layout/vList5"/>
    <dgm:cxn modelId="{2DDBCBE3-D160-4CBA-AF2B-D9635C5B40E1}" type="presOf" srcId="{4BE6B06D-F4E9-4747-900E-FF2472D2B533}" destId="{398EBA3F-527B-4A81-97E5-51CA4439E419}" srcOrd="0" destOrd="0" presId="urn:microsoft.com/office/officeart/2005/8/layout/vList5"/>
    <dgm:cxn modelId="{8FD92DC1-F675-4F2A-A1C2-AF3F4806D095}" type="presOf" srcId="{BC27AC40-31B6-4D6C-93A5-4E108261625D}" destId="{CF6F0978-5CD3-4429-AA17-7D9405E5D604}" srcOrd="0" destOrd="0" presId="urn:microsoft.com/office/officeart/2005/8/layout/vList5"/>
    <dgm:cxn modelId="{331EA41C-32E5-4EAC-A985-75967B40C756}" type="presParOf" srcId="{56FCC551-F6E7-4A01-9EDA-89C874756D5F}" destId="{F35F8EDD-0D55-41E6-B2CA-BC758252F2CD}" srcOrd="0" destOrd="0" presId="urn:microsoft.com/office/officeart/2005/8/layout/vList5"/>
    <dgm:cxn modelId="{155B9C11-F0FD-41C2-BD05-A73F04FBC796}" type="presParOf" srcId="{F35F8EDD-0D55-41E6-B2CA-BC758252F2CD}" destId="{398EBA3F-527B-4A81-97E5-51CA4439E419}" srcOrd="0" destOrd="0" presId="urn:microsoft.com/office/officeart/2005/8/layout/vList5"/>
    <dgm:cxn modelId="{B1227422-4080-4B49-AEA9-1F14B16E10EE}" type="presParOf" srcId="{F35F8EDD-0D55-41E6-B2CA-BC758252F2CD}" destId="{699AA9B7-A659-4557-AD12-3AE8ADF7A0D3}" srcOrd="1" destOrd="0" presId="urn:microsoft.com/office/officeart/2005/8/layout/vList5"/>
    <dgm:cxn modelId="{24141609-FC5E-4AC9-A6FE-0723E79BD032}" type="presParOf" srcId="{56FCC551-F6E7-4A01-9EDA-89C874756D5F}" destId="{721F5B10-0E4E-41A6-8C5A-6BBC2EA88661}" srcOrd="1" destOrd="0" presId="urn:microsoft.com/office/officeart/2005/8/layout/vList5"/>
    <dgm:cxn modelId="{728EA598-2739-4459-A987-B9D2743605B2}" type="presParOf" srcId="{56FCC551-F6E7-4A01-9EDA-89C874756D5F}" destId="{D3929828-C7EA-4D59-8AF3-0D1B2741CCDE}" srcOrd="2" destOrd="0" presId="urn:microsoft.com/office/officeart/2005/8/layout/vList5"/>
    <dgm:cxn modelId="{ECC6767E-682B-4F7E-9BAD-D3202D597C70}" type="presParOf" srcId="{D3929828-C7EA-4D59-8AF3-0D1B2741CCDE}" destId="{29550D97-A76C-4D4C-A679-7C22BC63D729}" srcOrd="0" destOrd="0" presId="urn:microsoft.com/office/officeart/2005/8/layout/vList5"/>
    <dgm:cxn modelId="{5D4DA9EB-01E6-41C2-854D-8F478115AFF6}" type="presParOf" srcId="{D3929828-C7EA-4D59-8AF3-0D1B2741CCDE}" destId="{CF6F0978-5CD3-4429-AA17-7D9405E5D60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E4D9EF6-5B3E-4CB9-81B8-E0E57319AF8B}" type="doc">
      <dgm:prSet loTypeId="urn:microsoft.com/office/officeart/2005/8/layout/hList1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0AA7C30-38E8-4DD7-94B7-7576FA66EB86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fa-IR" dirty="0" smtClean="0">
              <a:cs typeface="B Titr" pitchFamily="2" charset="-78"/>
            </a:rPr>
            <a:t>نگهدارنده ها</a:t>
          </a:r>
          <a:endParaRPr lang="en-US" dirty="0">
            <a:cs typeface="B Titr" pitchFamily="2" charset="-78"/>
          </a:endParaRPr>
        </a:p>
      </dgm:t>
    </dgm:pt>
    <dgm:pt modelId="{F7B330DF-7E2E-4B79-BE12-CBBD3952B5D0}" type="parTrans" cxnId="{DD98E6D0-3A3F-49CA-8EB1-B4F0D07C8611}">
      <dgm:prSet/>
      <dgm:spPr/>
      <dgm:t>
        <a:bodyPr/>
        <a:lstStyle/>
        <a:p>
          <a:pPr algn="r" rtl="1"/>
          <a:endParaRPr lang="en-US"/>
        </a:p>
      </dgm:t>
    </dgm:pt>
    <dgm:pt modelId="{61F571F3-107B-4F61-A15D-48E8DAB661D1}" type="sibTrans" cxnId="{DD98E6D0-3A3F-49CA-8EB1-B4F0D07C8611}">
      <dgm:prSet/>
      <dgm:spPr/>
      <dgm:t>
        <a:bodyPr/>
        <a:lstStyle/>
        <a:p>
          <a:pPr algn="r" rtl="1"/>
          <a:endParaRPr lang="en-US"/>
        </a:p>
      </dgm:t>
    </dgm:pt>
    <dgm:pt modelId="{EA78FDC8-D00A-4C7C-A664-50E44588FCEF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r" rtl="1"/>
          <a:r>
            <a:rPr lang="fa-IR" b="1" dirty="0" smtClean="0">
              <a:cs typeface="B Nazanin" pitchFamily="2" charset="-78"/>
            </a:rPr>
            <a:t>حقوق </a:t>
          </a:r>
          <a:endParaRPr lang="en-US" b="1" dirty="0">
            <a:cs typeface="B Nazanin" pitchFamily="2" charset="-78"/>
          </a:endParaRPr>
        </a:p>
      </dgm:t>
    </dgm:pt>
    <dgm:pt modelId="{A9AA8698-25E3-49BA-8C3D-F8EA58686535}" type="parTrans" cxnId="{ACC12E11-E1C5-4668-9DD3-EFA2873934E7}">
      <dgm:prSet/>
      <dgm:spPr/>
      <dgm:t>
        <a:bodyPr/>
        <a:lstStyle/>
        <a:p>
          <a:pPr algn="r" rtl="1"/>
          <a:endParaRPr lang="en-US"/>
        </a:p>
      </dgm:t>
    </dgm:pt>
    <dgm:pt modelId="{A16ED044-EA0D-4E21-A723-1E1CD3198984}" type="sibTrans" cxnId="{ACC12E11-E1C5-4668-9DD3-EFA2873934E7}">
      <dgm:prSet/>
      <dgm:spPr/>
      <dgm:t>
        <a:bodyPr/>
        <a:lstStyle/>
        <a:p>
          <a:pPr algn="r" rtl="1"/>
          <a:endParaRPr lang="en-US"/>
        </a:p>
      </dgm:t>
    </dgm:pt>
    <dgm:pt modelId="{672753ED-96E8-4221-9153-411B237C830D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r" rtl="1"/>
          <a:r>
            <a:rPr lang="fa-IR" b="1" dirty="0" smtClean="0">
              <a:cs typeface="B Nazanin" pitchFamily="2" charset="-78"/>
            </a:rPr>
            <a:t>کیفیت سرپرستی </a:t>
          </a:r>
          <a:endParaRPr lang="en-US" b="1" dirty="0">
            <a:cs typeface="B Nazanin" pitchFamily="2" charset="-78"/>
          </a:endParaRPr>
        </a:p>
      </dgm:t>
    </dgm:pt>
    <dgm:pt modelId="{DECC957C-A640-403C-AF0E-F13AB755648D}" type="parTrans" cxnId="{7076394D-3CB3-4EBB-9B7B-911DF8EF2E22}">
      <dgm:prSet/>
      <dgm:spPr/>
      <dgm:t>
        <a:bodyPr/>
        <a:lstStyle/>
        <a:p>
          <a:pPr algn="r" rtl="1"/>
          <a:endParaRPr lang="en-US"/>
        </a:p>
      </dgm:t>
    </dgm:pt>
    <dgm:pt modelId="{692005D8-B339-4734-B159-19C4268242F1}" type="sibTrans" cxnId="{7076394D-3CB3-4EBB-9B7B-911DF8EF2E22}">
      <dgm:prSet/>
      <dgm:spPr/>
      <dgm:t>
        <a:bodyPr/>
        <a:lstStyle/>
        <a:p>
          <a:pPr algn="r" rtl="1"/>
          <a:endParaRPr lang="en-US"/>
        </a:p>
      </dgm:t>
    </dgm:pt>
    <dgm:pt modelId="{C2C503FA-5466-41BA-A13E-DBE993B218CC}">
      <dgm:prSet phldrT="[Text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fa-IR" dirty="0" smtClean="0">
              <a:cs typeface="B Titr" pitchFamily="2" charset="-78"/>
            </a:rPr>
            <a:t>انگیزاننده ها</a:t>
          </a:r>
          <a:endParaRPr lang="en-US" dirty="0">
            <a:cs typeface="B Titr" pitchFamily="2" charset="-78"/>
          </a:endParaRPr>
        </a:p>
      </dgm:t>
    </dgm:pt>
    <dgm:pt modelId="{0F0F49DA-A018-4327-B8A0-ECACC3B83A57}" type="parTrans" cxnId="{BE804077-93E6-428A-BD90-917134C04955}">
      <dgm:prSet/>
      <dgm:spPr/>
      <dgm:t>
        <a:bodyPr/>
        <a:lstStyle/>
        <a:p>
          <a:pPr algn="r" rtl="1"/>
          <a:endParaRPr lang="en-US"/>
        </a:p>
      </dgm:t>
    </dgm:pt>
    <dgm:pt modelId="{00993207-66D1-4768-B5BF-9D1CBF1FB381}" type="sibTrans" cxnId="{BE804077-93E6-428A-BD90-917134C04955}">
      <dgm:prSet/>
      <dgm:spPr/>
      <dgm:t>
        <a:bodyPr/>
        <a:lstStyle/>
        <a:p>
          <a:pPr algn="r" rtl="1"/>
          <a:endParaRPr lang="en-US"/>
        </a:p>
      </dgm:t>
    </dgm:pt>
    <dgm:pt modelId="{16DA01AE-0701-4AEB-890E-F4AD531D873B}">
      <dgm:prSet phldrT="[Text]"/>
      <dgm:spPr>
        <a:solidFill>
          <a:schemeClr val="tx1">
            <a:lumMod val="10000"/>
            <a:lumOff val="90000"/>
            <a:alpha val="90000"/>
          </a:schemeClr>
        </a:solidFill>
      </dgm:spPr>
      <dgm:t>
        <a:bodyPr/>
        <a:lstStyle/>
        <a:p>
          <a:pPr algn="r" rtl="1"/>
          <a:r>
            <a:rPr lang="fa-IR" b="1" dirty="0" smtClean="0">
              <a:cs typeface="B Nazanin" pitchFamily="2" charset="-78"/>
            </a:rPr>
            <a:t>احساس موفقیت</a:t>
          </a:r>
          <a:endParaRPr lang="en-US" b="1" dirty="0">
            <a:cs typeface="B Nazanin" pitchFamily="2" charset="-78"/>
          </a:endParaRPr>
        </a:p>
      </dgm:t>
    </dgm:pt>
    <dgm:pt modelId="{52828BE3-D7FF-4EC4-8003-DBA22A5D55DF}" type="parTrans" cxnId="{768539CD-F7BB-4EDC-919F-FD4BD58E81B0}">
      <dgm:prSet/>
      <dgm:spPr/>
      <dgm:t>
        <a:bodyPr/>
        <a:lstStyle/>
        <a:p>
          <a:pPr algn="r" rtl="1"/>
          <a:endParaRPr lang="en-US"/>
        </a:p>
      </dgm:t>
    </dgm:pt>
    <dgm:pt modelId="{C211B0BE-D6A8-41FB-A393-59FCF9BEFC33}" type="sibTrans" cxnId="{768539CD-F7BB-4EDC-919F-FD4BD58E81B0}">
      <dgm:prSet/>
      <dgm:spPr/>
      <dgm:t>
        <a:bodyPr/>
        <a:lstStyle/>
        <a:p>
          <a:pPr algn="r" rtl="1"/>
          <a:endParaRPr lang="en-US"/>
        </a:p>
      </dgm:t>
    </dgm:pt>
    <dgm:pt modelId="{72D942E0-8E58-4F39-BD38-6BA887B15988}">
      <dgm:prSet phldrT="[Text]"/>
      <dgm:spPr>
        <a:solidFill>
          <a:schemeClr val="tx1">
            <a:lumMod val="10000"/>
            <a:lumOff val="90000"/>
            <a:alpha val="90000"/>
          </a:schemeClr>
        </a:solidFill>
      </dgm:spPr>
      <dgm:t>
        <a:bodyPr/>
        <a:lstStyle/>
        <a:p>
          <a:pPr algn="r" rtl="1"/>
          <a:r>
            <a:rPr lang="fa-IR" b="1" dirty="0" smtClean="0">
              <a:cs typeface="B Nazanin" pitchFamily="2" charset="-78"/>
            </a:rPr>
            <a:t>شناسایی</a:t>
          </a:r>
          <a:endParaRPr lang="en-US" b="1" dirty="0">
            <a:cs typeface="B Nazanin" pitchFamily="2" charset="-78"/>
          </a:endParaRPr>
        </a:p>
      </dgm:t>
    </dgm:pt>
    <dgm:pt modelId="{434F5758-3AA6-4979-97DA-6D19F2C98BCD}" type="parTrans" cxnId="{F39FF410-7C03-4645-972B-152430DCC645}">
      <dgm:prSet/>
      <dgm:spPr/>
      <dgm:t>
        <a:bodyPr/>
        <a:lstStyle/>
        <a:p>
          <a:pPr algn="r" rtl="1"/>
          <a:endParaRPr lang="en-US"/>
        </a:p>
      </dgm:t>
    </dgm:pt>
    <dgm:pt modelId="{88CBEDA8-92A4-4A34-B588-169FDE63915C}" type="sibTrans" cxnId="{F39FF410-7C03-4645-972B-152430DCC645}">
      <dgm:prSet/>
      <dgm:spPr/>
      <dgm:t>
        <a:bodyPr/>
        <a:lstStyle/>
        <a:p>
          <a:pPr algn="r" rtl="1"/>
          <a:endParaRPr lang="en-US"/>
        </a:p>
      </dgm:t>
    </dgm:pt>
    <dgm:pt modelId="{24716FF0-A3C7-47A7-8CF8-0BD2FB11DF0D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r" rtl="1"/>
          <a:r>
            <a:rPr lang="fa-IR" b="1" dirty="0" smtClean="0">
              <a:cs typeface="B Nazanin" pitchFamily="2" charset="-78"/>
            </a:rPr>
            <a:t>امنیت شغلی</a:t>
          </a:r>
          <a:endParaRPr lang="en-US" b="1" dirty="0">
            <a:cs typeface="B Nazanin" pitchFamily="2" charset="-78"/>
          </a:endParaRPr>
        </a:p>
      </dgm:t>
    </dgm:pt>
    <dgm:pt modelId="{5B051305-6ED4-4460-8BB5-91C5AAA49FBF}" type="parTrans" cxnId="{66637FE0-B2A8-49A4-A0BB-3AB2BF7EB178}">
      <dgm:prSet/>
      <dgm:spPr/>
      <dgm:t>
        <a:bodyPr/>
        <a:lstStyle/>
        <a:p>
          <a:pPr algn="r" rtl="1"/>
          <a:endParaRPr lang="en-US"/>
        </a:p>
      </dgm:t>
    </dgm:pt>
    <dgm:pt modelId="{F1C4FE65-720B-40C4-B148-5B53726D8F1B}" type="sibTrans" cxnId="{66637FE0-B2A8-49A4-A0BB-3AB2BF7EB178}">
      <dgm:prSet/>
      <dgm:spPr/>
      <dgm:t>
        <a:bodyPr/>
        <a:lstStyle/>
        <a:p>
          <a:pPr algn="r" rtl="1"/>
          <a:endParaRPr lang="en-US"/>
        </a:p>
      </dgm:t>
    </dgm:pt>
    <dgm:pt modelId="{26D98B2C-E0BC-4A42-8401-1B8CD1A37DE7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r" rtl="1"/>
          <a:r>
            <a:rPr lang="fa-IR" b="1" dirty="0" smtClean="0">
              <a:cs typeface="B Nazanin" pitchFamily="2" charset="-78"/>
            </a:rPr>
            <a:t>شرایط کاری</a:t>
          </a:r>
          <a:endParaRPr lang="en-US" b="1" dirty="0">
            <a:cs typeface="B Nazanin" pitchFamily="2" charset="-78"/>
          </a:endParaRPr>
        </a:p>
      </dgm:t>
    </dgm:pt>
    <dgm:pt modelId="{9BE8AC38-E2B7-475F-8FB6-4C04D0839247}" type="parTrans" cxnId="{275D25C7-1BEC-4B55-96F6-A21571A465CD}">
      <dgm:prSet/>
      <dgm:spPr/>
      <dgm:t>
        <a:bodyPr/>
        <a:lstStyle/>
        <a:p>
          <a:pPr algn="r" rtl="1"/>
          <a:endParaRPr lang="en-US"/>
        </a:p>
      </dgm:t>
    </dgm:pt>
    <dgm:pt modelId="{39E6A421-074B-4E58-99E5-617936C81041}" type="sibTrans" cxnId="{275D25C7-1BEC-4B55-96F6-A21571A465CD}">
      <dgm:prSet/>
      <dgm:spPr/>
      <dgm:t>
        <a:bodyPr/>
        <a:lstStyle/>
        <a:p>
          <a:pPr algn="r" rtl="1"/>
          <a:endParaRPr lang="en-US"/>
        </a:p>
      </dgm:t>
    </dgm:pt>
    <dgm:pt modelId="{6A920E60-9FEF-469A-A586-328480D42752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r" rtl="1"/>
          <a:r>
            <a:rPr lang="fa-IR" b="1" dirty="0" smtClean="0">
              <a:cs typeface="B Nazanin" pitchFamily="2" charset="-78"/>
            </a:rPr>
            <a:t>سیاست های سازمان</a:t>
          </a:r>
          <a:endParaRPr lang="en-US" b="1" dirty="0">
            <a:cs typeface="B Nazanin" pitchFamily="2" charset="-78"/>
          </a:endParaRPr>
        </a:p>
      </dgm:t>
    </dgm:pt>
    <dgm:pt modelId="{8D9AA5AB-FABB-497C-9273-E4694DBAAD89}" type="parTrans" cxnId="{23C24ED5-FE9F-43DD-A05D-063834F7B51D}">
      <dgm:prSet/>
      <dgm:spPr/>
      <dgm:t>
        <a:bodyPr/>
        <a:lstStyle/>
        <a:p>
          <a:pPr algn="r" rtl="1"/>
          <a:endParaRPr lang="en-US"/>
        </a:p>
      </dgm:t>
    </dgm:pt>
    <dgm:pt modelId="{FBD40147-F6D5-49E0-AEBB-1A700D167F65}" type="sibTrans" cxnId="{23C24ED5-FE9F-43DD-A05D-063834F7B51D}">
      <dgm:prSet/>
      <dgm:spPr/>
      <dgm:t>
        <a:bodyPr/>
        <a:lstStyle/>
        <a:p>
          <a:pPr algn="r" rtl="1"/>
          <a:endParaRPr lang="en-US"/>
        </a:p>
      </dgm:t>
    </dgm:pt>
    <dgm:pt modelId="{70F6AB60-DA02-4EFC-B577-D5D2C181DDD4}">
      <dgm:prSet phldrT="[Text]"/>
      <dgm:spPr>
        <a:solidFill>
          <a:schemeClr val="tx1">
            <a:lumMod val="10000"/>
            <a:lumOff val="90000"/>
            <a:alpha val="90000"/>
          </a:schemeClr>
        </a:solidFill>
      </dgm:spPr>
      <dgm:t>
        <a:bodyPr/>
        <a:lstStyle/>
        <a:p>
          <a:pPr algn="r" rtl="1"/>
          <a:r>
            <a:rPr lang="fa-IR" b="1" dirty="0" smtClean="0">
              <a:cs typeface="B Nazanin" pitchFamily="2" charset="-78"/>
            </a:rPr>
            <a:t>مسئولیت</a:t>
          </a:r>
          <a:endParaRPr lang="en-US" b="1" dirty="0">
            <a:cs typeface="B Nazanin" pitchFamily="2" charset="-78"/>
          </a:endParaRPr>
        </a:p>
      </dgm:t>
    </dgm:pt>
    <dgm:pt modelId="{976D18BB-A875-4D3E-A233-4813C01EB0A3}" type="parTrans" cxnId="{E7D64BD8-EB52-4423-9786-5152C91CD664}">
      <dgm:prSet/>
      <dgm:spPr/>
      <dgm:t>
        <a:bodyPr/>
        <a:lstStyle/>
        <a:p>
          <a:pPr algn="r" rtl="1"/>
          <a:endParaRPr lang="en-US"/>
        </a:p>
      </dgm:t>
    </dgm:pt>
    <dgm:pt modelId="{EEA9440D-DE24-4C74-80AA-E235121D926D}" type="sibTrans" cxnId="{E7D64BD8-EB52-4423-9786-5152C91CD664}">
      <dgm:prSet/>
      <dgm:spPr/>
      <dgm:t>
        <a:bodyPr/>
        <a:lstStyle/>
        <a:p>
          <a:pPr algn="r" rtl="1"/>
          <a:endParaRPr lang="en-US"/>
        </a:p>
      </dgm:t>
    </dgm:pt>
    <dgm:pt modelId="{CD316586-6248-439F-A799-BE7B2DD9E4D2}">
      <dgm:prSet phldrT="[Text]"/>
      <dgm:spPr>
        <a:solidFill>
          <a:schemeClr val="tx1">
            <a:lumMod val="10000"/>
            <a:lumOff val="90000"/>
            <a:alpha val="90000"/>
          </a:schemeClr>
        </a:solidFill>
      </dgm:spPr>
      <dgm:t>
        <a:bodyPr/>
        <a:lstStyle/>
        <a:p>
          <a:pPr algn="r" rtl="1"/>
          <a:r>
            <a:rPr lang="fa-IR" b="1" dirty="0" smtClean="0">
              <a:cs typeface="B Nazanin" pitchFamily="2" charset="-78"/>
            </a:rPr>
            <a:t>ماهیت کار</a:t>
          </a:r>
          <a:endParaRPr lang="en-US" b="1" dirty="0">
            <a:cs typeface="B Nazanin" pitchFamily="2" charset="-78"/>
          </a:endParaRPr>
        </a:p>
      </dgm:t>
    </dgm:pt>
    <dgm:pt modelId="{6D397320-F42B-4526-BF24-7F9D4C6FC529}" type="parTrans" cxnId="{4BE6AAFE-8A02-4911-97A7-7C7382453ECE}">
      <dgm:prSet/>
      <dgm:spPr/>
      <dgm:t>
        <a:bodyPr/>
        <a:lstStyle/>
        <a:p>
          <a:pPr algn="r" rtl="1"/>
          <a:endParaRPr lang="en-US"/>
        </a:p>
      </dgm:t>
    </dgm:pt>
    <dgm:pt modelId="{5FE3555C-D487-4BF4-B16B-C29BDB58BEAE}" type="sibTrans" cxnId="{4BE6AAFE-8A02-4911-97A7-7C7382453ECE}">
      <dgm:prSet/>
      <dgm:spPr/>
      <dgm:t>
        <a:bodyPr/>
        <a:lstStyle/>
        <a:p>
          <a:pPr algn="r" rtl="1"/>
          <a:endParaRPr lang="en-US"/>
        </a:p>
      </dgm:t>
    </dgm:pt>
    <dgm:pt modelId="{991FF8BC-EFD7-443B-8891-968136E78ADC}">
      <dgm:prSet phldrT="[Text]"/>
      <dgm:spPr>
        <a:solidFill>
          <a:schemeClr val="tx1">
            <a:lumMod val="10000"/>
            <a:lumOff val="90000"/>
            <a:alpha val="90000"/>
          </a:schemeClr>
        </a:solidFill>
      </dgm:spPr>
      <dgm:t>
        <a:bodyPr/>
        <a:lstStyle/>
        <a:p>
          <a:pPr algn="r" rtl="1"/>
          <a:r>
            <a:rPr lang="fa-IR" b="1" dirty="0" smtClean="0">
              <a:cs typeface="B Nazanin" pitchFamily="2" charset="-78"/>
            </a:rPr>
            <a:t>رشد و پیشرفت</a:t>
          </a:r>
          <a:endParaRPr lang="en-US" b="1" dirty="0">
            <a:cs typeface="B Nazanin" pitchFamily="2" charset="-78"/>
          </a:endParaRPr>
        </a:p>
      </dgm:t>
    </dgm:pt>
    <dgm:pt modelId="{C83F51C4-B384-425A-8A5A-908FE0947FA7}" type="parTrans" cxnId="{5A66C67A-53B8-4AC7-B06E-FEE530D4681B}">
      <dgm:prSet/>
      <dgm:spPr/>
      <dgm:t>
        <a:bodyPr/>
        <a:lstStyle/>
        <a:p>
          <a:pPr algn="r" rtl="1"/>
          <a:endParaRPr lang="en-US"/>
        </a:p>
      </dgm:t>
    </dgm:pt>
    <dgm:pt modelId="{3712587F-4EFB-442A-AF16-5B15B0E55131}" type="sibTrans" cxnId="{5A66C67A-53B8-4AC7-B06E-FEE530D4681B}">
      <dgm:prSet/>
      <dgm:spPr/>
      <dgm:t>
        <a:bodyPr/>
        <a:lstStyle/>
        <a:p>
          <a:pPr algn="r" rtl="1"/>
          <a:endParaRPr lang="en-US"/>
        </a:p>
      </dgm:t>
    </dgm:pt>
    <dgm:pt modelId="{19BBF82E-D0B3-4361-89DD-F0457792BA17}" type="pres">
      <dgm:prSet presAssocID="{AE4D9EF6-5B3E-4CB9-81B8-E0E57319AF8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6DCF13-D2AB-465F-A03B-E66D0A994723}" type="pres">
      <dgm:prSet presAssocID="{D0AA7C30-38E8-4DD7-94B7-7576FA66EB86}" presName="composite" presStyleCnt="0"/>
      <dgm:spPr/>
    </dgm:pt>
    <dgm:pt modelId="{5614C026-FF32-4023-9620-54E145CC63C7}" type="pres">
      <dgm:prSet presAssocID="{D0AA7C30-38E8-4DD7-94B7-7576FA66EB86}" presName="parTx" presStyleLbl="alignNode1" presStyleIdx="0" presStyleCnt="2" custScaleX="27416" custLinFactNeighborX="-311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083AC4-1411-4395-A703-79E2DCC45B80}" type="pres">
      <dgm:prSet presAssocID="{D0AA7C30-38E8-4DD7-94B7-7576FA66EB86}" presName="desTx" presStyleLbl="alignAccFollowNode1" presStyleIdx="0" presStyleCnt="2" custScaleX="27416" custLinFactNeighborX="-31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4E2F0C-6621-422D-9C92-F10C30839333}" type="pres">
      <dgm:prSet presAssocID="{61F571F3-107B-4F61-A15D-48E8DAB661D1}" presName="space" presStyleCnt="0"/>
      <dgm:spPr/>
    </dgm:pt>
    <dgm:pt modelId="{2FB1C7C3-2DF6-4F2B-9FCF-B4C4791E0CBE}" type="pres">
      <dgm:prSet presAssocID="{C2C503FA-5466-41BA-A13E-DBE993B218CC}" presName="composite" presStyleCnt="0"/>
      <dgm:spPr/>
    </dgm:pt>
    <dgm:pt modelId="{77005928-E9D7-46CB-845A-E3F33012AC3B}" type="pres">
      <dgm:prSet presAssocID="{C2C503FA-5466-41BA-A13E-DBE993B218CC}" presName="parTx" presStyleLbl="alignNode1" presStyleIdx="1" presStyleCnt="2" custScaleX="27357" custLinFactNeighborX="15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E59D21-6AFB-4322-9630-03C798187BF8}" type="pres">
      <dgm:prSet presAssocID="{C2C503FA-5466-41BA-A13E-DBE993B218CC}" presName="desTx" presStyleLbl="alignAccFollowNode1" presStyleIdx="1" presStyleCnt="2" custScaleX="27357" custLinFactNeighborX="15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F16F905-FB54-4465-A41F-EFA68F91900D}" type="presOf" srcId="{C2C503FA-5466-41BA-A13E-DBE993B218CC}" destId="{77005928-E9D7-46CB-845A-E3F33012AC3B}" srcOrd="0" destOrd="0" presId="urn:microsoft.com/office/officeart/2005/8/layout/hList1"/>
    <dgm:cxn modelId="{E7D64BD8-EB52-4423-9786-5152C91CD664}" srcId="{C2C503FA-5466-41BA-A13E-DBE993B218CC}" destId="{70F6AB60-DA02-4EFC-B577-D5D2C181DDD4}" srcOrd="2" destOrd="0" parTransId="{976D18BB-A875-4D3E-A233-4813C01EB0A3}" sibTransId="{EEA9440D-DE24-4C74-80AA-E235121D926D}"/>
    <dgm:cxn modelId="{DD00292C-1F17-4B67-8958-23F60202C522}" type="presOf" srcId="{672753ED-96E8-4221-9153-411B237C830D}" destId="{DA083AC4-1411-4395-A703-79E2DCC45B80}" srcOrd="0" destOrd="3" presId="urn:microsoft.com/office/officeart/2005/8/layout/hList1"/>
    <dgm:cxn modelId="{25EC3C54-78BB-45CE-8535-B344560D9474}" type="presOf" srcId="{24716FF0-A3C7-47A7-8CF8-0BD2FB11DF0D}" destId="{DA083AC4-1411-4395-A703-79E2DCC45B80}" srcOrd="0" destOrd="1" presId="urn:microsoft.com/office/officeart/2005/8/layout/hList1"/>
    <dgm:cxn modelId="{275D25C7-1BEC-4B55-96F6-A21571A465CD}" srcId="{D0AA7C30-38E8-4DD7-94B7-7576FA66EB86}" destId="{26D98B2C-E0BC-4A42-8401-1B8CD1A37DE7}" srcOrd="2" destOrd="0" parTransId="{9BE8AC38-E2B7-475F-8FB6-4C04D0839247}" sibTransId="{39E6A421-074B-4E58-99E5-617936C81041}"/>
    <dgm:cxn modelId="{6E73B4D7-2E63-4343-BDD3-CF948A1A3C3A}" type="presOf" srcId="{991FF8BC-EFD7-443B-8891-968136E78ADC}" destId="{EAE59D21-6AFB-4322-9630-03C798187BF8}" srcOrd="0" destOrd="4" presId="urn:microsoft.com/office/officeart/2005/8/layout/hList1"/>
    <dgm:cxn modelId="{A40AA030-7D77-4B2E-942A-30346757E610}" type="presOf" srcId="{16DA01AE-0701-4AEB-890E-F4AD531D873B}" destId="{EAE59D21-6AFB-4322-9630-03C798187BF8}" srcOrd="0" destOrd="0" presId="urn:microsoft.com/office/officeart/2005/8/layout/hList1"/>
    <dgm:cxn modelId="{0F2D9821-92B9-4579-89FF-21D30D85F2A3}" type="presOf" srcId="{6A920E60-9FEF-469A-A586-328480D42752}" destId="{DA083AC4-1411-4395-A703-79E2DCC45B80}" srcOrd="0" destOrd="4" presId="urn:microsoft.com/office/officeart/2005/8/layout/hList1"/>
    <dgm:cxn modelId="{DD98E6D0-3A3F-49CA-8EB1-B4F0D07C8611}" srcId="{AE4D9EF6-5B3E-4CB9-81B8-E0E57319AF8B}" destId="{D0AA7C30-38E8-4DD7-94B7-7576FA66EB86}" srcOrd="0" destOrd="0" parTransId="{F7B330DF-7E2E-4B79-BE12-CBBD3952B5D0}" sibTransId="{61F571F3-107B-4F61-A15D-48E8DAB661D1}"/>
    <dgm:cxn modelId="{768539CD-F7BB-4EDC-919F-FD4BD58E81B0}" srcId="{C2C503FA-5466-41BA-A13E-DBE993B218CC}" destId="{16DA01AE-0701-4AEB-890E-F4AD531D873B}" srcOrd="0" destOrd="0" parTransId="{52828BE3-D7FF-4EC4-8003-DBA22A5D55DF}" sibTransId="{C211B0BE-D6A8-41FB-A393-59FCF9BEFC33}"/>
    <dgm:cxn modelId="{0E7F5ECC-F8F4-46CA-A3E5-B1C6394848C9}" type="presOf" srcId="{D0AA7C30-38E8-4DD7-94B7-7576FA66EB86}" destId="{5614C026-FF32-4023-9620-54E145CC63C7}" srcOrd="0" destOrd="0" presId="urn:microsoft.com/office/officeart/2005/8/layout/hList1"/>
    <dgm:cxn modelId="{F39FF410-7C03-4645-972B-152430DCC645}" srcId="{C2C503FA-5466-41BA-A13E-DBE993B218CC}" destId="{72D942E0-8E58-4F39-BD38-6BA887B15988}" srcOrd="1" destOrd="0" parTransId="{434F5758-3AA6-4979-97DA-6D19F2C98BCD}" sibTransId="{88CBEDA8-92A4-4A34-B588-169FDE63915C}"/>
    <dgm:cxn modelId="{75E9896B-E0F3-44F5-B729-F02C593C3E55}" type="presOf" srcId="{AE4D9EF6-5B3E-4CB9-81B8-E0E57319AF8B}" destId="{19BBF82E-D0B3-4361-89DD-F0457792BA17}" srcOrd="0" destOrd="0" presId="urn:microsoft.com/office/officeart/2005/8/layout/hList1"/>
    <dgm:cxn modelId="{7076394D-3CB3-4EBB-9B7B-911DF8EF2E22}" srcId="{D0AA7C30-38E8-4DD7-94B7-7576FA66EB86}" destId="{672753ED-96E8-4221-9153-411B237C830D}" srcOrd="3" destOrd="0" parTransId="{DECC957C-A640-403C-AF0E-F13AB755648D}" sibTransId="{692005D8-B339-4734-B159-19C4268242F1}"/>
    <dgm:cxn modelId="{BE804077-93E6-428A-BD90-917134C04955}" srcId="{AE4D9EF6-5B3E-4CB9-81B8-E0E57319AF8B}" destId="{C2C503FA-5466-41BA-A13E-DBE993B218CC}" srcOrd="1" destOrd="0" parTransId="{0F0F49DA-A018-4327-B8A0-ECACC3B83A57}" sibTransId="{00993207-66D1-4768-B5BF-9D1CBF1FB381}"/>
    <dgm:cxn modelId="{5A66C67A-53B8-4AC7-B06E-FEE530D4681B}" srcId="{C2C503FA-5466-41BA-A13E-DBE993B218CC}" destId="{991FF8BC-EFD7-443B-8891-968136E78ADC}" srcOrd="4" destOrd="0" parTransId="{C83F51C4-B384-425A-8A5A-908FE0947FA7}" sibTransId="{3712587F-4EFB-442A-AF16-5B15B0E55131}"/>
    <dgm:cxn modelId="{ACC12E11-E1C5-4668-9DD3-EFA2873934E7}" srcId="{D0AA7C30-38E8-4DD7-94B7-7576FA66EB86}" destId="{EA78FDC8-D00A-4C7C-A664-50E44588FCEF}" srcOrd="0" destOrd="0" parTransId="{A9AA8698-25E3-49BA-8C3D-F8EA58686535}" sibTransId="{A16ED044-EA0D-4E21-A723-1E1CD3198984}"/>
    <dgm:cxn modelId="{8BD5706E-EED1-49F0-949B-4F7EC4310DB9}" type="presOf" srcId="{CD316586-6248-439F-A799-BE7B2DD9E4D2}" destId="{EAE59D21-6AFB-4322-9630-03C798187BF8}" srcOrd="0" destOrd="3" presId="urn:microsoft.com/office/officeart/2005/8/layout/hList1"/>
    <dgm:cxn modelId="{96E1EF22-5945-44AE-B302-A10B82C73B64}" type="presOf" srcId="{EA78FDC8-D00A-4C7C-A664-50E44588FCEF}" destId="{DA083AC4-1411-4395-A703-79E2DCC45B80}" srcOrd="0" destOrd="0" presId="urn:microsoft.com/office/officeart/2005/8/layout/hList1"/>
    <dgm:cxn modelId="{7860CACE-27DC-42BF-97FD-4D3FFBF659A3}" type="presOf" srcId="{72D942E0-8E58-4F39-BD38-6BA887B15988}" destId="{EAE59D21-6AFB-4322-9630-03C798187BF8}" srcOrd="0" destOrd="1" presId="urn:microsoft.com/office/officeart/2005/8/layout/hList1"/>
    <dgm:cxn modelId="{F989827F-D078-4B89-9B13-7076636E81C3}" type="presOf" srcId="{70F6AB60-DA02-4EFC-B577-D5D2C181DDD4}" destId="{EAE59D21-6AFB-4322-9630-03C798187BF8}" srcOrd="0" destOrd="2" presId="urn:microsoft.com/office/officeart/2005/8/layout/hList1"/>
    <dgm:cxn modelId="{6105C52C-A21A-418F-A016-9CD4D4EF3A01}" type="presOf" srcId="{26D98B2C-E0BC-4A42-8401-1B8CD1A37DE7}" destId="{DA083AC4-1411-4395-A703-79E2DCC45B80}" srcOrd="0" destOrd="2" presId="urn:microsoft.com/office/officeart/2005/8/layout/hList1"/>
    <dgm:cxn modelId="{4BE6AAFE-8A02-4911-97A7-7C7382453ECE}" srcId="{C2C503FA-5466-41BA-A13E-DBE993B218CC}" destId="{CD316586-6248-439F-A799-BE7B2DD9E4D2}" srcOrd="3" destOrd="0" parTransId="{6D397320-F42B-4526-BF24-7F9D4C6FC529}" sibTransId="{5FE3555C-D487-4BF4-B16B-C29BDB58BEAE}"/>
    <dgm:cxn modelId="{23C24ED5-FE9F-43DD-A05D-063834F7B51D}" srcId="{D0AA7C30-38E8-4DD7-94B7-7576FA66EB86}" destId="{6A920E60-9FEF-469A-A586-328480D42752}" srcOrd="4" destOrd="0" parTransId="{8D9AA5AB-FABB-497C-9273-E4694DBAAD89}" sibTransId="{FBD40147-F6D5-49E0-AEBB-1A700D167F65}"/>
    <dgm:cxn modelId="{66637FE0-B2A8-49A4-A0BB-3AB2BF7EB178}" srcId="{D0AA7C30-38E8-4DD7-94B7-7576FA66EB86}" destId="{24716FF0-A3C7-47A7-8CF8-0BD2FB11DF0D}" srcOrd="1" destOrd="0" parTransId="{5B051305-6ED4-4460-8BB5-91C5AAA49FBF}" sibTransId="{F1C4FE65-720B-40C4-B148-5B53726D8F1B}"/>
    <dgm:cxn modelId="{1A4D8EB9-D151-48E5-941E-4CECA1DEF2C3}" type="presParOf" srcId="{19BBF82E-D0B3-4361-89DD-F0457792BA17}" destId="{766DCF13-D2AB-465F-A03B-E66D0A994723}" srcOrd="0" destOrd="0" presId="urn:microsoft.com/office/officeart/2005/8/layout/hList1"/>
    <dgm:cxn modelId="{3615FB08-767B-4538-9BC6-F430E195B4E1}" type="presParOf" srcId="{766DCF13-D2AB-465F-A03B-E66D0A994723}" destId="{5614C026-FF32-4023-9620-54E145CC63C7}" srcOrd="0" destOrd="0" presId="urn:microsoft.com/office/officeart/2005/8/layout/hList1"/>
    <dgm:cxn modelId="{B593C72F-7E95-4AE0-A913-AE7DF28877B8}" type="presParOf" srcId="{766DCF13-D2AB-465F-A03B-E66D0A994723}" destId="{DA083AC4-1411-4395-A703-79E2DCC45B80}" srcOrd="1" destOrd="0" presId="urn:microsoft.com/office/officeart/2005/8/layout/hList1"/>
    <dgm:cxn modelId="{6E6CE0BF-BB23-43F4-90F1-7C55E4BD60A9}" type="presParOf" srcId="{19BBF82E-D0B3-4361-89DD-F0457792BA17}" destId="{4A4E2F0C-6621-422D-9C92-F10C30839333}" srcOrd="1" destOrd="0" presId="urn:microsoft.com/office/officeart/2005/8/layout/hList1"/>
    <dgm:cxn modelId="{3A21A21E-1CD2-47C0-A6A2-513AA3C6AB25}" type="presParOf" srcId="{19BBF82E-D0B3-4361-89DD-F0457792BA17}" destId="{2FB1C7C3-2DF6-4F2B-9FCF-B4C4791E0CBE}" srcOrd="2" destOrd="0" presId="urn:microsoft.com/office/officeart/2005/8/layout/hList1"/>
    <dgm:cxn modelId="{3880582A-01C4-4B8E-8422-4CBF59A0ECA7}" type="presParOf" srcId="{2FB1C7C3-2DF6-4F2B-9FCF-B4C4791E0CBE}" destId="{77005928-E9D7-46CB-845A-E3F33012AC3B}" srcOrd="0" destOrd="0" presId="urn:microsoft.com/office/officeart/2005/8/layout/hList1"/>
    <dgm:cxn modelId="{F327E7E9-7D9B-41CC-9BC8-16673BAA0486}" type="presParOf" srcId="{2FB1C7C3-2DF6-4F2B-9FCF-B4C4791E0CBE}" destId="{EAE59D21-6AFB-4322-9630-03C798187BF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9B9D7DE-2AC8-4007-A8F8-A1187AF90138}" type="doc">
      <dgm:prSet loTypeId="urn:microsoft.com/office/officeart/2005/8/layout/vList5" loCatId="list" qsTypeId="urn:microsoft.com/office/officeart/2005/8/quickstyle/3d2" qsCatId="3D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4BE6B06D-F4E9-4747-900E-FF2472D2B533}">
      <dgm:prSet phldrT="[Text]" custT="1"/>
      <dgm:spPr/>
      <dgm:t>
        <a:bodyPr/>
        <a:lstStyle/>
        <a:p>
          <a:pPr algn="ctr">
            <a:lnSpc>
              <a:spcPct val="100000"/>
            </a:lnSpc>
          </a:pPr>
          <a:r>
            <a:rPr lang="fa-IR" sz="1800" b="1" smtClean="0">
              <a:latin typeface="+mj-lt"/>
              <a:cs typeface="B Nazanin" panose="00000400000000000000" pitchFamily="2" charset="-78"/>
            </a:rPr>
            <a:t>حياتي (زیستی) </a:t>
          </a:r>
          <a:r>
            <a:rPr lang="en-US" sz="1800" b="1" smtClean="0">
              <a:latin typeface="+mj-lt"/>
              <a:cs typeface="B Nazanin" panose="00000400000000000000" pitchFamily="2" charset="-78"/>
            </a:rPr>
            <a:t>Existance</a:t>
          </a:r>
          <a:endParaRPr lang="en-US" sz="1800" b="1" dirty="0">
            <a:latin typeface="+mj-lt"/>
            <a:cs typeface="B Nazanin" panose="00000400000000000000" pitchFamily="2" charset="-78"/>
          </a:endParaRPr>
        </a:p>
      </dgm:t>
    </dgm:pt>
    <dgm:pt modelId="{673BB27B-111C-4BE3-A742-0644CAC0F893}" type="parTrans" cxnId="{164AAB92-BE4D-4A05-B7F7-109F12E81241}">
      <dgm:prSet/>
      <dgm:spPr/>
      <dgm:t>
        <a:bodyPr/>
        <a:lstStyle/>
        <a:p>
          <a:pPr algn="ctr"/>
          <a:endParaRPr lang="en-US" sz="1800">
            <a:cs typeface="B Nazanin" panose="00000400000000000000" pitchFamily="2" charset="-78"/>
          </a:endParaRPr>
        </a:p>
      </dgm:t>
    </dgm:pt>
    <dgm:pt modelId="{9D36704C-3644-433C-846A-418BA7E8E398}" type="sibTrans" cxnId="{164AAB92-BE4D-4A05-B7F7-109F12E81241}">
      <dgm:prSet/>
      <dgm:spPr/>
      <dgm:t>
        <a:bodyPr/>
        <a:lstStyle/>
        <a:p>
          <a:pPr algn="ctr"/>
          <a:endParaRPr lang="en-US" sz="1800">
            <a:cs typeface="B Nazanin" panose="00000400000000000000" pitchFamily="2" charset="-78"/>
          </a:endParaRPr>
        </a:p>
      </dgm:t>
    </dgm:pt>
    <dgm:pt modelId="{E1BCFDD8-CB1B-4577-AAFF-CF96570D5407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 rtl="1">
            <a:lnSpc>
              <a:spcPct val="150000"/>
            </a:lnSpc>
          </a:pPr>
          <a:r>
            <a:rPr lang="fa-IR" sz="1800" b="1" dirty="0" smtClean="0">
              <a:latin typeface="Times New Roman" pitchFamily="18" charset="0"/>
              <a:cs typeface="B Nazanin" panose="00000400000000000000" pitchFamily="2" charset="-78"/>
            </a:rPr>
            <a:t>نيازهاي حياتي با ادامه بقاي بهزيستي و نيازهاي فيزيولوژيكي سروكار دارد.</a:t>
          </a:r>
          <a:endParaRPr lang="en-US" sz="1800" b="1" dirty="0">
            <a:cs typeface="B Nazanin" panose="00000400000000000000" pitchFamily="2" charset="-78"/>
          </a:endParaRPr>
        </a:p>
      </dgm:t>
    </dgm:pt>
    <dgm:pt modelId="{27DAC446-412D-491E-9EAD-130BFDF52667}" type="parTrans" cxnId="{DAEA94B8-E355-42F0-BDD9-A78D96F501D2}">
      <dgm:prSet/>
      <dgm:spPr/>
      <dgm:t>
        <a:bodyPr/>
        <a:lstStyle/>
        <a:p>
          <a:pPr algn="ctr"/>
          <a:endParaRPr lang="en-US" sz="1800">
            <a:cs typeface="B Nazanin" panose="00000400000000000000" pitchFamily="2" charset="-78"/>
          </a:endParaRPr>
        </a:p>
      </dgm:t>
    </dgm:pt>
    <dgm:pt modelId="{EDFA33BD-CE6D-4A0D-A3A1-1F2FAFD3DF41}" type="sibTrans" cxnId="{DAEA94B8-E355-42F0-BDD9-A78D96F501D2}">
      <dgm:prSet/>
      <dgm:spPr/>
      <dgm:t>
        <a:bodyPr/>
        <a:lstStyle/>
        <a:p>
          <a:pPr algn="ctr"/>
          <a:endParaRPr lang="en-US" sz="1800">
            <a:cs typeface="B Nazanin" panose="00000400000000000000" pitchFamily="2" charset="-78"/>
          </a:endParaRPr>
        </a:p>
      </dgm:t>
    </dgm:pt>
    <dgm:pt modelId="{341C3265-1FF4-47DD-9381-9355C436295C}">
      <dgm:prSet phldrT="[Text]" custT="1"/>
      <dgm:spPr/>
      <dgm:t>
        <a:bodyPr/>
        <a:lstStyle/>
        <a:p>
          <a:pPr algn="ctr">
            <a:lnSpc>
              <a:spcPct val="100000"/>
            </a:lnSpc>
          </a:pPr>
          <a:r>
            <a:rPr lang="fa-IR" sz="1800" b="1" smtClean="0">
              <a:latin typeface="+mj-lt"/>
              <a:cs typeface="B Nazanin" panose="00000400000000000000" pitchFamily="2" charset="-78"/>
            </a:rPr>
            <a:t> وابستگي</a:t>
          </a:r>
        </a:p>
        <a:p>
          <a:pPr algn="ctr">
            <a:lnSpc>
              <a:spcPct val="100000"/>
            </a:lnSpc>
          </a:pPr>
          <a:r>
            <a:rPr lang="en-US" sz="1800" b="1" smtClean="0">
              <a:latin typeface="+mj-lt"/>
              <a:cs typeface="B Nazanin" panose="00000400000000000000" pitchFamily="2" charset="-78"/>
            </a:rPr>
            <a:t>Relatedness</a:t>
          </a:r>
          <a:endParaRPr lang="en-US" sz="1800" b="1" dirty="0">
            <a:latin typeface="+mj-lt"/>
            <a:cs typeface="B Nazanin" panose="00000400000000000000" pitchFamily="2" charset="-78"/>
          </a:endParaRPr>
        </a:p>
      </dgm:t>
    </dgm:pt>
    <dgm:pt modelId="{C72ADF7A-40A3-4465-B6D7-8232C626DDFB}" type="parTrans" cxnId="{7ADB0889-42DA-4542-B9B8-13C05BECBE09}">
      <dgm:prSet/>
      <dgm:spPr/>
      <dgm:t>
        <a:bodyPr/>
        <a:lstStyle/>
        <a:p>
          <a:pPr algn="ctr"/>
          <a:endParaRPr lang="en-US" sz="1800">
            <a:cs typeface="B Nazanin" panose="00000400000000000000" pitchFamily="2" charset="-78"/>
          </a:endParaRPr>
        </a:p>
      </dgm:t>
    </dgm:pt>
    <dgm:pt modelId="{FD3A0A6D-A7DF-4645-9070-9B0C603731E7}" type="sibTrans" cxnId="{7ADB0889-42DA-4542-B9B8-13C05BECBE09}">
      <dgm:prSet/>
      <dgm:spPr/>
      <dgm:t>
        <a:bodyPr/>
        <a:lstStyle/>
        <a:p>
          <a:pPr algn="ctr"/>
          <a:endParaRPr lang="en-US" sz="1800">
            <a:cs typeface="B Nazanin" panose="00000400000000000000" pitchFamily="2" charset="-78"/>
          </a:endParaRPr>
        </a:p>
      </dgm:t>
    </dgm:pt>
    <dgm:pt modelId="{BC27AC40-31B6-4D6C-93A5-4E108261625D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 rtl="1">
            <a:lnSpc>
              <a:spcPct val="150000"/>
            </a:lnSpc>
          </a:pPr>
          <a:r>
            <a:rPr lang="fa-IR" sz="1800" b="1" smtClean="0">
              <a:latin typeface="Times New Roman" pitchFamily="18" charset="0"/>
              <a:cs typeface="B Nazanin" panose="00000400000000000000" pitchFamily="2" charset="-78"/>
            </a:rPr>
            <a:t>نيازهاي وابستگي بر اهميت رابطه بين افراد و ارتباطات تأكيد مي‌كند.</a:t>
          </a:r>
          <a:endParaRPr lang="en-US" sz="1800" dirty="0">
            <a:cs typeface="B Nazanin" panose="00000400000000000000" pitchFamily="2" charset="-78"/>
          </a:endParaRPr>
        </a:p>
      </dgm:t>
    </dgm:pt>
    <dgm:pt modelId="{BE563CDE-ABDB-400F-BEB8-461103AA3AC7}" type="parTrans" cxnId="{960C399C-8E26-4F53-B849-895B8F1E03CC}">
      <dgm:prSet/>
      <dgm:spPr/>
      <dgm:t>
        <a:bodyPr/>
        <a:lstStyle/>
        <a:p>
          <a:pPr algn="ctr"/>
          <a:endParaRPr lang="en-US" sz="1800">
            <a:cs typeface="B Nazanin" panose="00000400000000000000" pitchFamily="2" charset="-78"/>
          </a:endParaRPr>
        </a:p>
      </dgm:t>
    </dgm:pt>
    <dgm:pt modelId="{A28BDCE7-7BB8-4CE5-9E99-D7094A5BC3D8}" type="sibTrans" cxnId="{960C399C-8E26-4F53-B849-895B8F1E03CC}">
      <dgm:prSet/>
      <dgm:spPr/>
      <dgm:t>
        <a:bodyPr/>
        <a:lstStyle/>
        <a:p>
          <a:pPr algn="ctr"/>
          <a:endParaRPr lang="en-US" sz="1800">
            <a:cs typeface="B Nazanin" panose="00000400000000000000" pitchFamily="2" charset="-78"/>
          </a:endParaRPr>
        </a:p>
      </dgm:t>
    </dgm:pt>
    <dgm:pt modelId="{75F3D82A-A3A9-4CB9-9073-F92B146BD1D3}">
      <dgm:prSet phldrT="[Text]" custT="1"/>
      <dgm:spPr/>
      <dgm:t>
        <a:bodyPr/>
        <a:lstStyle/>
        <a:p>
          <a:pPr algn="ctr">
            <a:lnSpc>
              <a:spcPct val="100000"/>
            </a:lnSpc>
          </a:pPr>
          <a:r>
            <a:rPr lang="fa-IR" sz="1800" b="1" smtClean="0">
              <a:latin typeface="+mj-lt"/>
              <a:cs typeface="B Nazanin" panose="00000400000000000000" pitchFamily="2" charset="-78"/>
            </a:rPr>
            <a:t>رشد</a:t>
          </a:r>
        </a:p>
        <a:p>
          <a:pPr algn="ctr">
            <a:lnSpc>
              <a:spcPct val="100000"/>
            </a:lnSpc>
          </a:pPr>
          <a:r>
            <a:rPr lang="en-US" sz="1800" b="1" smtClean="0">
              <a:latin typeface="+mj-lt"/>
              <a:cs typeface="B Nazanin" panose="00000400000000000000" pitchFamily="2" charset="-78"/>
            </a:rPr>
            <a:t>Growth</a:t>
          </a:r>
          <a:endParaRPr lang="en-US" sz="1800" b="1" dirty="0">
            <a:latin typeface="+mj-lt"/>
            <a:cs typeface="B Nazanin" panose="00000400000000000000" pitchFamily="2" charset="-78"/>
          </a:endParaRPr>
        </a:p>
      </dgm:t>
    </dgm:pt>
    <dgm:pt modelId="{95059E8E-9EB4-4434-B2BA-F14BF8BAB03F}" type="parTrans" cxnId="{5E5BDBA1-D16B-472A-B504-E8ADDAC2CA59}">
      <dgm:prSet/>
      <dgm:spPr/>
      <dgm:t>
        <a:bodyPr/>
        <a:lstStyle/>
        <a:p>
          <a:pPr algn="ctr"/>
          <a:endParaRPr lang="en-US" sz="1800">
            <a:cs typeface="B Nazanin" panose="00000400000000000000" pitchFamily="2" charset="-78"/>
          </a:endParaRPr>
        </a:p>
      </dgm:t>
    </dgm:pt>
    <dgm:pt modelId="{1D475ACA-3967-42D5-8CDB-9E01C69293D8}" type="sibTrans" cxnId="{5E5BDBA1-D16B-472A-B504-E8ADDAC2CA59}">
      <dgm:prSet/>
      <dgm:spPr/>
      <dgm:t>
        <a:bodyPr/>
        <a:lstStyle/>
        <a:p>
          <a:pPr algn="ctr"/>
          <a:endParaRPr lang="en-US" sz="1800">
            <a:cs typeface="B Nazanin" panose="00000400000000000000" pitchFamily="2" charset="-78"/>
          </a:endParaRPr>
        </a:p>
      </dgm:t>
    </dgm:pt>
    <dgm:pt modelId="{61311A90-018B-4CDA-87F9-4C166612B15A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 rtl="1"/>
          <a:r>
            <a:rPr lang="fa-IR" sz="1800" b="1" smtClean="0">
              <a:latin typeface="Times New Roman" pitchFamily="18" charset="0"/>
              <a:cs typeface="B Nazanin" panose="00000400000000000000" pitchFamily="2" charset="-78"/>
            </a:rPr>
            <a:t>نيازهاي رشد با تمايل درون ذاتي فرد و خود رشدي، سر وكار دارد.</a:t>
          </a:r>
          <a:endParaRPr lang="en-US" sz="1800" dirty="0">
            <a:cs typeface="B Nazanin" panose="00000400000000000000" pitchFamily="2" charset="-78"/>
          </a:endParaRPr>
        </a:p>
      </dgm:t>
    </dgm:pt>
    <dgm:pt modelId="{E47AF930-53E0-4D4D-B1AF-7E2BF9A16D2A}" type="parTrans" cxnId="{939593EC-CA47-4366-8408-823FFBF0B36C}">
      <dgm:prSet/>
      <dgm:spPr/>
      <dgm:t>
        <a:bodyPr/>
        <a:lstStyle/>
        <a:p>
          <a:pPr algn="ctr"/>
          <a:endParaRPr lang="en-US" sz="1800">
            <a:cs typeface="B Nazanin" panose="00000400000000000000" pitchFamily="2" charset="-78"/>
          </a:endParaRPr>
        </a:p>
      </dgm:t>
    </dgm:pt>
    <dgm:pt modelId="{2C631542-0AD2-4938-9DA6-E014BC4B7280}" type="sibTrans" cxnId="{939593EC-CA47-4366-8408-823FFBF0B36C}">
      <dgm:prSet/>
      <dgm:spPr/>
      <dgm:t>
        <a:bodyPr/>
        <a:lstStyle/>
        <a:p>
          <a:pPr algn="ctr"/>
          <a:endParaRPr lang="en-US" sz="1800">
            <a:cs typeface="B Nazanin" panose="00000400000000000000" pitchFamily="2" charset="-78"/>
          </a:endParaRPr>
        </a:p>
      </dgm:t>
    </dgm:pt>
    <dgm:pt modelId="{56FCC551-F6E7-4A01-9EDA-89C874756D5F}" type="pres">
      <dgm:prSet presAssocID="{39B9D7DE-2AC8-4007-A8F8-A1187AF9013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35F8EDD-0D55-41E6-B2CA-BC758252F2CD}" type="pres">
      <dgm:prSet presAssocID="{4BE6B06D-F4E9-4747-900E-FF2472D2B533}" presName="linNode" presStyleCnt="0"/>
      <dgm:spPr/>
      <dgm:t>
        <a:bodyPr/>
        <a:lstStyle/>
        <a:p>
          <a:endParaRPr lang="en-US"/>
        </a:p>
      </dgm:t>
    </dgm:pt>
    <dgm:pt modelId="{398EBA3F-527B-4A81-97E5-51CA4439E419}" type="pres">
      <dgm:prSet presAssocID="{4BE6B06D-F4E9-4747-900E-FF2472D2B533}" presName="parentText" presStyleLbl="node1" presStyleIdx="0" presStyleCnt="3" custScaleX="75887" custLinFactX="100000" custLinFactNeighborX="134291" custLinFactNeighborY="-302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9AA9B7-A659-4557-AD12-3AE8ADF7A0D3}" type="pres">
      <dgm:prSet presAssocID="{4BE6B06D-F4E9-4747-900E-FF2472D2B533}" presName="descendantText" presStyleLbl="alignAccFollowNode1" presStyleIdx="0" presStyleCnt="3" custFlipVert="1" custFlipHor="1" custScaleX="190463" custScaleY="99216" custLinFactNeighborX="-98567" custLinFactNeighborY="1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1F5B10-0E4E-41A6-8C5A-6BBC2EA88661}" type="pres">
      <dgm:prSet presAssocID="{9D36704C-3644-433C-846A-418BA7E8E398}" presName="sp" presStyleCnt="0"/>
      <dgm:spPr/>
      <dgm:t>
        <a:bodyPr/>
        <a:lstStyle/>
        <a:p>
          <a:endParaRPr lang="en-US"/>
        </a:p>
      </dgm:t>
    </dgm:pt>
    <dgm:pt modelId="{D3929828-C7EA-4D59-8AF3-0D1B2741CCDE}" type="pres">
      <dgm:prSet presAssocID="{341C3265-1FF4-47DD-9381-9355C436295C}" presName="linNode" presStyleCnt="0"/>
      <dgm:spPr/>
      <dgm:t>
        <a:bodyPr/>
        <a:lstStyle/>
        <a:p>
          <a:endParaRPr lang="en-US"/>
        </a:p>
      </dgm:t>
    </dgm:pt>
    <dgm:pt modelId="{29550D97-A76C-4D4C-A679-7C22BC63D729}" type="pres">
      <dgm:prSet presAssocID="{341C3265-1FF4-47DD-9381-9355C436295C}" presName="parentText" presStyleLbl="node1" presStyleIdx="1" presStyleCnt="3" custScaleX="75887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6F0978-5CD3-4429-AA17-7D9405E5D604}" type="pres">
      <dgm:prSet presAssocID="{341C3265-1FF4-47DD-9381-9355C436295C}" presName="descendantText" presStyleLbl="alignAccFollowNode1" presStyleIdx="1" presStyleCnt="3" custFlipVert="1" custFlipHor="1" custScaleX="190463" custScaleY="97979" custLinFactNeighborX="-82886" custLinFactNeighborY="33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D04D19-8F25-49FF-B9BE-8BD9376178BE}" type="pres">
      <dgm:prSet presAssocID="{FD3A0A6D-A7DF-4645-9070-9B0C603731E7}" presName="sp" presStyleCnt="0"/>
      <dgm:spPr/>
      <dgm:t>
        <a:bodyPr/>
        <a:lstStyle/>
        <a:p>
          <a:endParaRPr lang="en-US"/>
        </a:p>
      </dgm:t>
    </dgm:pt>
    <dgm:pt modelId="{0F585DE6-C90C-4FE8-B7CA-2765364F33DD}" type="pres">
      <dgm:prSet presAssocID="{75F3D82A-A3A9-4CB9-9073-F92B146BD1D3}" presName="linNode" presStyleCnt="0"/>
      <dgm:spPr/>
      <dgm:t>
        <a:bodyPr/>
        <a:lstStyle/>
        <a:p>
          <a:endParaRPr lang="en-US"/>
        </a:p>
      </dgm:t>
    </dgm:pt>
    <dgm:pt modelId="{236D8956-FA9B-4C98-BC1A-4739D7F09D3D}" type="pres">
      <dgm:prSet presAssocID="{75F3D82A-A3A9-4CB9-9073-F92B146BD1D3}" presName="parentText" presStyleLbl="node1" presStyleIdx="2" presStyleCnt="3" custScaleX="75887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D062D2-EF91-4359-93F0-C9BFBB5C12C9}" type="pres">
      <dgm:prSet presAssocID="{75F3D82A-A3A9-4CB9-9073-F92B146BD1D3}" presName="descendantText" presStyleLbl="alignAccFollowNode1" presStyleIdx="2" presStyleCnt="3" custFlipVert="1" custFlipHor="1" custScaleX="190463" custScaleY="97979" custLinFactNeighborX="-82886" custLinFactNeighborY="33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91B5B92-633A-48C7-AC48-CDA27EE00AE2}" type="presOf" srcId="{4BE6B06D-F4E9-4747-900E-FF2472D2B533}" destId="{398EBA3F-527B-4A81-97E5-51CA4439E419}" srcOrd="0" destOrd="0" presId="urn:microsoft.com/office/officeart/2005/8/layout/vList5"/>
    <dgm:cxn modelId="{BBB9CC5D-0769-4C1C-8BA2-C5BF15E1DE48}" type="presOf" srcId="{75F3D82A-A3A9-4CB9-9073-F92B146BD1D3}" destId="{236D8956-FA9B-4C98-BC1A-4739D7F09D3D}" srcOrd="0" destOrd="0" presId="urn:microsoft.com/office/officeart/2005/8/layout/vList5"/>
    <dgm:cxn modelId="{8D05330C-86AB-40E5-AAF4-6D62E7C10457}" type="presOf" srcId="{BC27AC40-31B6-4D6C-93A5-4E108261625D}" destId="{CF6F0978-5CD3-4429-AA17-7D9405E5D604}" srcOrd="0" destOrd="0" presId="urn:microsoft.com/office/officeart/2005/8/layout/vList5"/>
    <dgm:cxn modelId="{939593EC-CA47-4366-8408-823FFBF0B36C}" srcId="{75F3D82A-A3A9-4CB9-9073-F92B146BD1D3}" destId="{61311A90-018B-4CDA-87F9-4C166612B15A}" srcOrd="0" destOrd="0" parTransId="{E47AF930-53E0-4D4D-B1AF-7E2BF9A16D2A}" sibTransId="{2C631542-0AD2-4938-9DA6-E014BC4B7280}"/>
    <dgm:cxn modelId="{960C399C-8E26-4F53-B849-895B8F1E03CC}" srcId="{341C3265-1FF4-47DD-9381-9355C436295C}" destId="{BC27AC40-31B6-4D6C-93A5-4E108261625D}" srcOrd="0" destOrd="0" parTransId="{BE563CDE-ABDB-400F-BEB8-461103AA3AC7}" sibTransId="{A28BDCE7-7BB8-4CE5-9E99-D7094A5BC3D8}"/>
    <dgm:cxn modelId="{164AAB92-BE4D-4A05-B7F7-109F12E81241}" srcId="{39B9D7DE-2AC8-4007-A8F8-A1187AF90138}" destId="{4BE6B06D-F4E9-4747-900E-FF2472D2B533}" srcOrd="0" destOrd="0" parTransId="{673BB27B-111C-4BE3-A742-0644CAC0F893}" sibTransId="{9D36704C-3644-433C-846A-418BA7E8E398}"/>
    <dgm:cxn modelId="{8FD6F3BE-6662-4C58-A8EA-BB2CB083301E}" type="presOf" srcId="{61311A90-018B-4CDA-87F9-4C166612B15A}" destId="{F1D062D2-EF91-4359-93F0-C9BFBB5C12C9}" srcOrd="0" destOrd="0" presId="urn:microsoft.com/office/officeart/2005/8/layout/vList5"/>
    <dgm:cxn modelId="{7ADB0889-42DA-4542-B9B8-13C05BECBE09}" srcId="{39B9D7DE-2AC8-4007-A8F8-A1187AF90138}" destId="{341C3265-1FF4-47DD-9381-9355C436295C}" srcOrd="1" destOrd="0" parTransId="{C72ADF7A-40A3-4465-B6D7-8232C626DDFB}" sibTransId="{FD3A0A6D-A7DF-4645-9070-9B0C603731E7}"/>
    <dgm:cxn modelId="{5E5BDBA1-D16B-472A-B504-E8ADDAC2CA59}" srcId="{39B9D7DE-2AC8-4007-A8F8-A1187AF90138}" destId="{75F3D82A-A3A9-4CB9-9073-F92B146BD1D3}" srcOrd="2" destOrd="0" parTransId="{95059E8E-9EB4-4434-B2BA-F14BF8BAB03F}" sibTransId="{1D475ACA-3967-42D5-8CDB-9E01C69293D8}"/>
    <dgm:cxn modelId="{5AFBE167-43B7-4650-BF78-82D8684178AF}" type="presOf" srcId="{39B9D7DE-2AC8-4007-A8F8-A1187AF90138}" destId="{56FCC551-F6E7-4A01-9EDA-89C874756D5F}" srcOrd="0" destOrd="0" presId="urn:microsoft.com/office/officeart/2005/8/layout/vList5"/>
    <dgm:cxn modelId="{59D7B1E5-E1C1-49A1-B499-F1212C2CC56C}" type="presOf" srcId="{E1BCFDD8-CB1B-4577-AAFF-CF96570D5407}" destId="{699AA9B7-A659-4557-AD12-3AE8ADF7A0D3}" srcOrd="0" destOrd="0" presId="urn:microsoft.com/office/officeart/2005/8/layout/vList5"/>
    <dgm:cxn modelId="{DAEA94B8-E355-42F0-BDD9-A78D96F501D2}" srcId="{4BE6B06D-F4E9-4747-900E-FF2472D2B533}" destId="{E1BCFDD8-CB1B-4577-AAFF-CF96570D5407}" srcOrd="0" destOrd="0" parTransId="{27DAC446-412D-491E-9EAD-130BFDF52667}" sibTransId="{EDFA33BD-CE6D-4A0D-A3A1-1F2FAFD3DF41}"/>
    <dgm:cxn modelId="{50F661E9-1503-4107-83E0-3D82CCBB7F89}" type="presOf" srcId="{341C3265-1FF4-47DD-9381-9355C436295C}" destId="{29550D97-A76C-4D4C-A679-7C22BC63D729}" srcOrd="0" destOrd="0" presId="urn:microsoft.com/office/officeart/2005/8/layout/vList5"/>
    <dgm:cxn modelId="{EB3219A3-9EC6-4E67-B5B1-46D98A214C34}" type="presParOf" srcId="{56FCC551-F6E7-4A01-9EDA-89C874756D5F}" destId="{F35F8EDD-0D55-41E6-B2CA-BC758252F2CD}" srcOrd="0" destOrd="0" presId="urn:microsoft.com/office/officeart/2005/8/layout/vList5"/>
    <dgm:cxn modelId="{70EF1140-C6C6-4408-B084-D95B53333A62}" type="presParOf" srcId="{F35F8EDD-0D55-41E6-B2CA-BC758252F2CD}" destId="{398EBA3F-527B-4A81-97E5-51CA4439E419}" srcOrd="0" destOrd="0" presId="urn:microsoft.com/office/officeart/2005/8/layout/vList5"/>
    <dgm:cxn modelId="{BE80C295-1D5B-4EA0-B1D6-6D47F67C94DF}" type="presParOf" srcId="{F35F8EDD-0D55-41E6-B2CA-BC758252F2CD}" destId="{699AA9B7-A659-4557-AD12-3AE8ADF7A0D3}" srcOrd="1" destOrd="0" presId="urn:microsoft.com/office/officeart/2005/8/layout/vList5"/>
    <dgm:cxn modelId="{EE440852-1C08-4BE2-A540-19F0C2B8F693}" type="presParOf" srcId="{56FCC551-F6E7-4A01-9EDA-89C874756D5F}" destId="{721F5B10-0E4E-41A6-8C5A-6BBC2EA88661}" srcOrd="1" destOrd="0" presId="urn:microsoft.com/office/officeart/2005/8/layout/vList5"/>
    <dgm:cxn modelId="{DCD05260-B94E-402B-AA03-40576A71525C}" type="presParOf" srcId="{56FCC551-F6E7-4A01-9EDA-89C874756D5F}" destId="{D3929828-C7EA-4D59-8AF3-0D1B2741CCDE}" srcOrd="2" destOrd="0" presId="urn:microsoft.com/office/officeart/2005/8/layout/vList5"/>
    <dgm:cxn modelId="{71AADBFA-3599-4CFD-A491-AECE1BBC14C3}" type="presParOf" srcId="{D3929828-C7EA-4D59-8AF3-0D1B2741CCDE}" destId="{29550D97-A76C-4D4C-A679-7C22BC63D729}" srcOrd="0" destOrd="0" presId="urn:microsoft.com/office/officeart/2005/8/layout/vList5"/>
    <dgm:cxn modelId="{2ACAB2C7-3548-477F-9DF8-6C0E133CAF44}" type="presParOf" srcId="{D3929828-C7EA-4D59-8AF3-0D1B2741CCDE}" destId="{CF6F0978-5CD3-4429-AA17-7D9405E5D604}" srcOrd="1" destOrd="0" presId="urn:microsoft.com/office/officeart/2005/8/layout/vList5"/>
    <dgm:cxn modelId="{092F214C-B7F3-4D53-8DA6-60CF90C0C8BB}" type="presParOf" srcId="{56FCC551-F6E7-4A01-9EDA-89C874756D5F}" destId="{6CD04D19-8F25-49FF-B9BE-8BD9376178BE}" srcOrd="3" destOrd="0" presId="urn:microsoft.com/office/officeart/2005/8/layout/vList5"/>
    <dgm:cxn modelId="{C73C62ED-8133-4FF7-9606-42FD81B68D2D}" type="presParOf" srcId="{56FCC551-F6E7-4A01-9EDA-89C874756D5F}" destId="{0F585DE6-C90C-4FE8-B7CA-2765364F33DD}" srcOrd="4" destOrd="0" presId="urn:microsoft.com/office/officeart/2005/8/layout/vList5"/>
    <dgm:cxn modelId="{5F136A9F-25FA-4032-9029-794AA0B82355}" type="presParOf" srcId="{0F585DE6-C90C-4FE8-B7CA-2765364F33DD}" destId="{236D8956-FA9B-4C98-BC1A-4739D7F09D3D}" srcOrd="0" destOrd="0" presId="urn:microsoft.com/office/officeart/2005/8/layout/vList5"/>
    <dgm:cxn modelId="{FF4D9E22-4FA6-485C-A6D2-CA2762931915}" type="presParOf" srcId="{0F585DE6-C90C-4FE8-B7CA-2765364F33DD}" destId="{F1D062D2-EF91-4359-93F0-C9BFBB5C12C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37F6EB7-833A-4F11-B860-7DDDD2035F2A}" type="doc">
      <dgm:prSet loTypeId="urn:microsoft.com/office/officeart/2005/8/layout/vProcess5" loCatId="process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7C287ACA-66EC-4E41-AB03-981C153650B8}">
      <dgm:prSet phldrT="[Text]" custT="1"/>
      <dgm:spPr/>
      <dgm:t>
        <a:bodyPr/>
        <a:lstStyle/>
        <a:p>
          <a:r>
            <a:rPr lang="fa-IR" sz="1900" dirty="0" smtClean="0"/>
            <a:t>آیا نیازهای رشد ارضا شده اند ؟</a:t>
          </a:r>
          <a:endParaRPr lang="en-US" sz="1900" dirty="0"/>
        </a:p>
      </dgm:t>
    </dgm:pt>
    <dgm:pt modelId="{389AD80A-6071-43F7-BF7F-B683F3199097}" type="parTrans" cxnId="{5D9C998C-67AE-49D3-8086-B6756E98629E}">
      <dgm:prSet/>
      <dgm:spPr/>
      <dgm:t>
        <a:bodyPr/>
        <a:lstStyle/>
        <a:p>
          <a:endParaRPr lang="en-US" sz="1900"/>
        </a:p>
      </dgm:t>
    </dgm:pt>
    <dgm:pt modelId="{780F8839-8484-4A61-BEA2-75BD667976C6}" type="sibTrans" cxnId="{5D9C998C-67AE-49D3-8086-B6756E98629E}">
      <dgm:prSet custT="1"/>
      <dgm:spPr/>
      <dgm:t>
        <a:bodyPr/>
        <a:lstStyle/>
        <a:p>
          <a:endParaRPr lang="en-US" sz="1900"/>
        </a:p>
      </dgm:t>
    </dgm:pt>
    <dgm:pt modelId="{D1C99BB1-ABCD-4B1D-9CF5-04C58BFEB565}">
      <dgm:prSet phldrT="[Text]" custT="1"/>
      <dgm:spPr/>
      <dgm:t>
        <a:bodyPr/>
        <a:lstStyle/>
        <a:p>
          <a:r>
            <a:rPr lang="fa-IR" sz="1900" dirty="0" smtClean="0"/>
            <a:t>اهمیت یافتن نیازهای رشد</a:t>
          </a:r>
          <a:endParaRPr lang="en-US" sz="1900" dirty="0"/>
        </a:p>
      </dgm:t>
    </dgm:pt>
    <dgm:pt modelId="{DC504DAD-1946-460E-BF93-C9AAB8FCC838}" type="parTrans" cxnId="{7E9BD250-6B68-4C5D-A1B3-F59D84AD154B}">
      <dgm:prSet/>
      <dgm:spPr/>
      <dgm:t>
        <a:bodyPr/>
        <a:lstStyle/>
        <a:p>
          <a:endParaRPr lang="en-US" sz="1900"/>
        </a:p>
      </dgm:t>
    </dgm:pt>
    <dgm:pt modelId="{601DC285-BEAB-45CE-8A25-180ABAC91C0E}" type="sibTrans" cxnId="{7E9BD250-6B68-4C5D-A1B3-F59D84AD154B}">
      <dgm:prSet custT="1"/>
      <dgm:spPr/>
      <dgm:t>
        <a:bodyPr/>
        <a:lstStyle/>
        <a:p>
          <a:r>
            <a:rPr lang="fa-IR" sz="1200" dirty="0" smtClean="0"/>
            <a:t>بلی</a:t>
          </a:r>
          <a:endParaRPr lang="en-US" sz="1200" dirty="0"/>
        </a:p>
      </dgm:t>
    </dgm:pt>
    <dgm:pt modelId="{08E93530-CDC2-4D0F-B66C-82C323A3F06B}">
      <dgm:prSet phldrT="[Text]" custT="1"/>
      <dgm:spPr/>
      <dgm:t>
        <a:bodyPr/>
        <a:lstStyle/>
        <a:p>
          <a:r>
            <a:rPr lang="fa-IR" sz="1900" dirty="0" smtClean="0"/>
            <a:t>آیا نیازهای ارتباط ارضا شده اند ؟ </a:t>
          </a:r>
          <a:endParaRPr lang="en-US" sz="1900" dirty="0"/>
        </a:p>
      </dgm:t>
    </dgm:pt>
    <dgm:pt modelId="{CF98687D-158E-4A8E-AA18-42B65C99282E}" type="parTrans" cxnId="{7494D3D3-5BC5-4AF6-B274-2859F41E7890}">
      <dgm:prSet/>
      <dgm:spPr/>
      <dgm:t>
        <a:bodyPr/>
        <a:lstStyle/>
        <a:p>
          <a:endParaRPr lang="en-US" sz="1900"/>
        </a:p>
      </dgm:t>
    </dgm:pt>
    <dgm:pt modelId="{DD4613A6-AD30-435A-81ED-55A69B10FCD0}" type="sibTrans" cxnId="{7494D3D3-5BC5-4AF6-B274-2859F41E7890}">
      <dgm:prSet custT="1"/>
      <dgm:spPr/>
      <dgm:t>
        <a:bodyPr/>
        <a:lstStyle/>
        <a:p>
          <a:endParaRPr lang="en-US" sz="1900"/>
        </a:p>
      </dgm:t>
    </dgm:pt>
    <dgm:pt modelId="{8120720C-29F2-445A-B86E-28B2BF7B0C1C}">
      <dgm:prSet phldrT="[Text]" custT="1"/>
      <dgm:spPr/>
      <dgm:t>
        <a:bodyPr/>
        <a:lstStyle/>
        <a:p>
          <a:r>
            <a:rPr lang="fa-IR" sz="1900" dirty="0" smtClean="0"/>
            <a:t>اهمیت یافتن نیازهای ارتباط</a:t>
          </a:r>
          <a:endParaRPr lang="en-US" sz="1900" dirty="0"/>
        </a:p>
      </dgm:t>
    </dgm:pt>
    <dgm:pt modelId="{311F2D5D-A4A3-4B34-9671-0461C86E96E1}" type="parTrans" cxnId="{B56FE650-24AA-4B1B-92AD-493345553EA5}">
      <dgm:prSet/>
      <dgm:spPr/>
      <dgm:t>
        <a:bodyPr/>
        <a:lstStyle/>
        <a:p>
          <a:endParaRPr lang="en-US" sz="1900"/>
        </a:p>
      </dgm:t>
    </dgm:pt>
    <dgm:pt modelId="{4A6B4F96-7947-42D4-A644-306733E74A06}" type="sibTrans" cxnId="{B56FE650-24AA-4B1B-92AD-493345553EA5}">
      <dgm:prSet custT="1"/>
      <dgm:spPr/>
      <dgm:t>
        <a:bodyPr/>
        <a:lstStyle/>
        <a:p>
          <a:r>
            <a:rPr lang="fa-IR" sz="1200" dirty="0" smtClean="0"/>
            <a:t>بلی</a:t>
          </a:r>
          <a:endParaRPr lang="en-US" sz="1200" dirty="0"/>
        </a:p>
      </dgm:t>
    </dgm:pt>
    <dgm:pt modelId="{FCD1DD1D-C57B-4EE8-8A89-6781776EA06C}">
      <dgm:prSet phldrT="[Text]" custT="1"/>
      <dgm:spPr/>
      <dgm:t>
        <a:bodyPr/>
        <a:lstStyle/>
        <a:p>
          <a:r>
            <a:rPr lang="fa-IR" sz="1900" dirty="0" smtClean="0"/>
            <a:t>آیا نیازهای زیستی ارضا شده اند ؟ </a:t>
          </a:r>
          <a:endParaRPr lang="en-US" sz="1900" dirty="0"/>
        </a:p>
      </dgm:t>
    </dgm:pt>
    <dgm:pt modelId="{EFA7FF6C-1F56-4102-84E7-23187B2F08F0}" type="parTrans" cxnId="{4DEA0632-8CF8-4B32-8419-27F88342B66A}">
      <dgm:prSet/>
      <dgm:spPr/>
      <dgm:t>
        <a:bodyPr/>
        <a:lstStyle/>
        <a:p>
          <a:endParaRPr lang="en-US" sz="1900"/>
        </a:p>
      </dgm:t>
    </dgm:pt>
    <dgm:pt modelId="{3C7607E9-5285-4A56-BFD3-97AD4B02E64F}" type="sibTrans" cxnId="{4DEA0632-8CF8-4B32-8419-27F88342B66A}">
      <dgm:prSet/>
      <dgm:spPr/>
      <dgm:t>
        <a:bodyPr/>
        <a:lstStyle/>
        <a:p>
          <a:endParaRPr lang="en-US" sz="1900"/>
        </a:p>
      </dgm:t>
    </dgm:pt>
    <dgm:pt modelId="{43482F0E-8BD6-453A-8A13-D25963DD6F0A}">
      <dgm:prSet phldrT="[Text]"/>
      <dgm:spPr/>
      <dgm:t>
        <a:bodyPr/>
        <a:lstStyle/>
        <a:p>
          <a:endParaRPr lang="en-US" sz="1900"/>
        </a:p>
      </dgm:t>
    </dgm:pt>
    <dgm:pt modelId="{E292D579-69BF-4174-9CEA-C79B47F338EC}" type="parTrans" cxnId="{EF7300EE-DB41-45F5-8238-CA238D17DE88}">
      <dgm:prSet/>
      <dgm:spPr/>
      <dgm:t>
        <a:bodyPr/>
        <a:lstStyle/>
        <a:p>
          <a:endParaRPr lang="en-US" sz="1900"/>
        </a:p>
      </dgm:t>
    </dgm:pt>
    <dgm:pt modelId="{D1959F8D-90EA-402F-AA1B-317406016B0F}" type="sibTrans" cxnId="{EF7300EE-DB41-45F5-8238-CA238D17DE88}">
      <dgm:prSet/>
      <dgm:spPr/>
      <dgm:t>
        <a:bodyPr/>
        <a:lstStyle/>
        <a:p>
          <a:endParaRPr lang="en-US" sz="1900"/>
        </a:p>
      </dgm:t>
    </dgm:pt>
    <dgm:pt modelId="{3C44BD6D-F824-41CF-BD24-7796E2A50C61}" type="pres">
      <dgm:prSet presAssocID="{E37F6EB7-833A-4F11-B860-7DDDD2035F2A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D023800-E0D1-40C6-BD6B-6BCB73773A1B}" type="pres">
      <dgm:prSet presAssocID="{E37F6EB7-833A-4F11-B860-7DDDD2035F2A}" presName="dummyMaxCanvas" presStyleCnt="0">
        <dgm:presLayoutVars/>
      </dgm:prSet>
      <dgm:spPr/>
      <dgm:t>
        <a:bodyPr/>
        <a:lstStyle/>
        <a:p>
          <a:endParaRPr lang="en-US"/>
        </a:p>
      </dgm:t>
    </dgm:pt>
    <dgm:pt modelId="{4D7EE81A-D7C3-480D-8EBE-B5441D373827}" type="pres">
      <dgm:prSet presAssocID="{E37F6EB7-833A-4F11-B860-7DDDD2035F2A}" presName="FiveNodes_1" presStyleLbl="node1" presStyleIdx="0" presStyleCnt="5" custLinFactNeighborX="-3919" custLinFactNeighborY="-376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84C91A-2661-4FF8-97B0-9562BB38DD72}" type="pres">
      <dgm:prSet presAssocID="{E37F6EB7-833A-4F11-B860-7DDDD2035F2A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C50A19-FB6E-465D-88C5-2083E68E40A0}" type="pres">
      <dgm:prSet presAssocID="{E37F6EB7-833A-4F11-B860-7DDDD2035F2A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335A4F-EEC2-40D9-99EF-3D2F25B17C2B}" type="pres">
      <dgm:prSet presAssocID="{E37F6EB7-833A-4F11-B860-7DDDD2035F2A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D7C1B4-A092-4D69-AFD7-D9F0E2075786}" type="pres">
      <dgm:prSet presAssocID="{E37F6EB7-833A-4F11-B860-7DDDD2035F2A}" presName="FiveNodes_5" presStyleLbl="node1" presStyleIdx="4" presStyleCnt="5" custLinFactNeighborX="440" custLinFactNeighborY="512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2C7A94-E70F-4F91-97EE-F7E876875E5D}" type="pres">
      <dgm:prSet presAssocID="{E37F6EB7-833A-4F11-B860-7DDDD2035F2A}" presName="FiveConn_1-2" presStyleLbl="fgAccFollowNode1" presStyleIdx="0" presStyleCnt="4">
        <dgm:presLayoutVars>
          <dgm:bulletEnabled val="1"/>
        </dgm:presLayoutVars>
      </dgm:prSet>
      <dgm:spPr>
        <a:prstGeom prst="upArrow">
          <a:avLst/>
        </a:prstGeom>
      </dgm:spPr>
      <dgm:t>
        <a:bodyPr/>
        <a:lstStyle/>
        <a:p>
          <a:endParaRPr lang="en-US"/>
        </a:p>
      </dgm:t>
    </dgm:pt>
    <dgm:pt modelId="{3E793362-AF71-4D34-BD87-9FFDF2F4C33B}" type="pres">
      <dgm:prSet presAssocID="{E37F6EB7-833A-4F11-B860-7DDDD2035F2A}" presName="FiveConn_2-3" presStyleLbl="fgAccFollowNode1" presStyleIdx="1" presStyleCnt="4">
        <dgm:presLayoutVars>
          <dgm:bulletEnabled val="1"/>
        </dgm:presLayoutVars>
      </dgm:prSet>
      <dgm:spPr>
        <a:prstGeom prst="upArrow">
          <a:avLst/>
        </a:prstGeom>
      </dgm:spPr>
      <dgm:t>
        <a:bodyPr/>
        <a:lstStyle/>
        <a:p>
          <a:endParaRPr lang="en-US"/>
        </a:p>
      </dgm:t>
    </dgm:pt>
    <dgm:pt modelId="{9C43F0B7-E8E9-49B1-BC93-CA995E818AB3}" type="pres">
      <dgm:prSet presAssocID="{E37F6EB7-833A-4F11-B860-7DDDD2035F2A}" presName="FiveConn_3-4" presStyleLbl="fgAccFollowNode1" presStyleIdx="2" presStyleCnt="4">
        <dgm:presLayoutVars>
          <dgm:bulletEnabled val="1"/>
        </dgm:presLayoutVars>
      </dgm:prSet>
      <dgm:spPr>
        <a:prstGeom prst="upArrow">
          <a:avLst/>
        </a:prstGeom>
      </dgm:spPr>
      <dgm:t>
        <a:bodyPr/>
        <a:lstStyle/>
        <a:p>
          <a:endParaRPr lang="en-US"/>
        </a:p>
      </dgm:t>
    </dgm:pt>
    <dgm:pt modelId="{5BAEF63A-51F4-48FF-927B-2C0271338AC0}" type="pres">
      <dgm:prSet presAssocID="{E37F6EB7-833A-4F11-B860-7DDDD2035F2A}" presName="FiveConn_4-5" presStyleLbl="fgAccFollowNode1" presStyleIdx="3" presStyleCnt="4">
        <dgm:presLayoutVars>
          <dgm:bulletEnabled val="1"/>
        </dgm:presLayoutVars>
      </dgm:prSet>
      <dgm:spPr>
        <a:prstGeom prst="upArrow">
          <a:avLst/>
        </a:prstGeom>
      </dgm:spPr>
      <dgm:t>
        <a:bodyPr/>
        <a:lstStyle/>
        <a:p>
          <a:endParaRPr lang="en-US"/>
        </a:p>
      </dgm:t>
    </dgm:pt>
    <dgm:pt modelId="{33AA379E-1214-46BF-BABF-AA2E13210756}" type="pres">
      <dgm:prSet presAssocID="{E37F6EB7-833A-4F11-B860-7DDDD2035F2A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B48495-484A-41F9-BE82-47608B3DABD7}" type="pres">
      <dgm:prSet presAssocID="{E37F6EB7-833A-4F11-B860-7DDDD2035F2A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A1C40E-F83C-4E8F-BC62-EBEC45700903}" type="pres">
      <dgm:prSet presAssocID="{E37F6EB7-833A-4F11-B860-7DDDD2035F2A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7D608E-9534-4C46-9876-921F5A81D357}" type="pres">
      <dgm:prSet presAssocID="{E37F6EB7-833A-4F11-B860-7DDDD2035F2A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BB1275-F539-4974-B613-1CF17FB36C45}" type="pres">
      <dgm:prSet presAssocID="{E37F6EB7-833A-4F11-B860-7DDDD2035F2A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4B9F1EB-3A57-4B7A-830C-48E3073B2302}" type="presOf" srcId="{780F8839-8484-4A61-BEA2-75BD667976C6}" destId="{932C7A94-E70F-4F91-97EE-F7E876875E5D}" srcOrd="0" destOrd="0" presId="urn:microsoft.com/office/officeart/2005/8/layout/vProcess5"/>
    <dgm:cxn modelId="{3674891D-23BA-4638-9524-3D579DF520A5}" type="presOf" srcId="{D1C99BB1-ABCD-4B1D-9CF5-04C58BFEB565}" destId="{1EB48495-484A-41F9-BE82-47608B3DABD7}" srcOrd="1" destOrd="0" presId="urn:microsoft.com/office/officeart/2005/8/layout/vProcess5"/>
    <dgm:cxn modelId="{7E9BD250-6B68-4C5D-A1B3-F59D84AD154B}" srcId="{E37F6EB7-833A-4F11-B860-7DDDD2035F2A}" destId="{D1C99BB1-ABCD-4B1D-9CF5-04C58BFEB565}" srcOrd="1" destOrd="0" parTransId="{DC504DAD-1946-460E-BF93-C9AAB8FCC838}" sibTransId="{601DC285-BEAB-45CE-8A25-180ABAC91C0E}"/>
    <dgm:cxn modelId="{1B5CA182-CA17-473C-8B05-C188C3411703}" type="presOf" srcId="{08E93530-CDC2-4D0F-B66C-82C323A3F06B}" destId="{90C50A19-FB6E-465D-88C5-2083E68E40A0}" srcOrd="0" destOrd="0" presId="urn:microsoft.com/office/officeart/2005/8/layout/vProcess5"/>
    <dgm:cxn modelId="{457F6B85-8A11-4153-BAF1-C43950E3BEDA}" type="presOf" srcId="{FCD1DD1D-C57B-4EE8-8A89-6781776EA06C}" destId="{52BB1275-F539-4974-B613-1CF17FB36C45}" srcOrd="1" destOrd="0" presId="urn:microsoft.com/office/officeart/2005/8/layout/vProcess5"/>
    <dgm:cxn modelId="{D0BAE4DC-181A-439E-8ABF-A2A7CA9EAD2B}" type="presOf" srcId="{601DC285-BEAB-45CE-8A25-180ABAC91C0E}" destId="{3E793362-AF71-4D34-BD87-9FFDF2F4C33B}" srcOrd="0" destOrd="0" presId="urn:microsoft.com/office/officeart/2005/8/layout/vProcess5"/>
    <dgm:cxn modelId="{9EF7BCB9-3773-4BA6-B294-015AE8A533D1}" type="presOf" srcId="{8120720C-29F2-445A-B86E-28B2BF7B0C1C}" destId="{607D608E-9534-4C46-9876-921F5A81D357}" srcOrd="1" destOrd="0" presId="urn:microsoft.com/office/officeart/2005/8/layout/vProcess5"/>
    <dgm:cxn modelId="{AE91A4CB-22A8-4438-83A8-2485D3126F8F}" type="presOf" srcId="{D1C99BB1-ABCD-4B1D-9CF5-04C58BFEB565}" destId="{F284C91A-2661-4FF8-97B0-9562BB38DD72}" srcOrd="0" destOrd="0" presId="urn:microsoft.com/office/officeart/2005/8/layout/vProcess5"/>
    <dgm:cxn modelId="{7494D3D3-5BC5-4AF6-B274-2859F41E7890}" srcId="{E37F6EB7-833A-4F11-B860-7DDDD2035F2A}" destId="{08E93530-CDC2-4D0F-B66C-82C323A3F06B}" srcOrd="2" destOrd="0" parTransId="{CF98687D-158E-4A8E-AA18-42B65C99282E}" sibTransId="{DD4613A6-AD30-435A-81ED-55A69B10FCD0}"/>
    <dgm:cxn modelId="{4DEA0632-8CF8-4B32-8419-27F88342B66A}" srcId="{E37F6EB7-833A-4F11-B860-7DDDD2035F2A}" destId="{FCD1DD1D-C57B-4EE8-8A89-6781776EA06C}" srcOrd="4" destOrd="0" parTransId="{EFA7FF6C-1F56-4102-84E7-23187B2F08F0}" sibTransId="{3C7607E9-5285-4A56-BFD3-97AD4B02E64F}"/>
    <dgm:cxn modelId="{5D9C998C-67AE-49D3-8086-B6756E98629E}" srcId="{E37F6EB7-833A-4F11-B860-7DDDD2035F2A}" destId="{7C287ACA-66EC-4E41-AB03-981C153650B8}" srcOrd="0" destOrd="0" parTransId="{389AD80A-6071-43F7-BF7F-B683F3199097}" sibTransId="{780F8839-8484-4A61-BEA2-75BD667976C6}"/>
    <dgm:cxn modelId="{09D554DE-266E-4496-A9DD-B38CB8178F7C}" type="presOf" srcId="{DD4613A6-AD30-435A-81ED-55A69B10FCD0}" destId="{9C43F0B7-E8E9-49B1-BC93-CA995E818AB3}" srcOrd="0" destOrd="0" presId="urn:microsoft.com/office/officeart/2005/8/layout/vProcess5"/>
    <dgm:cxn modelId="{8E10BF35-5BE7-4626-B99D-CFB6ADAA9B80}" type="presOf" srcId="{8120720C-29F2-445A-B86E-28B2BF7B0C1C}" destId="{92335A4F-EEC2-40D9-99EF-3D2F25B17C2B}" srcOrd="0" destOrd="0" presId="urn:microsoft.com/office/officeart/2005/8/layout/vProcess5"/>
    <dgm:cxn modelId="{DBE9599C-1B14-432E-A25F-B956C1D1297F}" type="presOf" srcId="{08E93530-CDC2-4D0F-B66C-82C323A3F06B}" destId="{51A1C40E-F83C-4E8F-BC62-EBEC45700903}" srcOrd="1" destOrd="0" presId="urn:microsoft.com/office/officeart/2005/8/layout/vProcess5"/>
    <dgm:cxn modelId="{413C5379-7447-4DFA-8B55-E671E0E51A09}" type="presOf" srcId="{7C287ACA-66EC-4E41-AB03-981C153650B8}" destId="{33AA379E-1214-46BF-BABF-AA2E13210756}" srcOrd="1" destOrd="0" presId="urn:microsoft.com/office/officeart/2005/8/layout/vProcess5"/>
    <dgm:cxn modelId="{0D7E7578-4750-4A95-AAC0-2F9ED9CDECF8}" type="presOf" srcId="{FCD1DD1D-C57B-4EE8-8A89-6781776EA06C}" destId="{0BD7C1B4-A092-4D69-AFD7-D9F0E2075786}" srcOrd="0" destOrd="0" presId="urn:microsoft.com/office/officeart/2005/8/layout/vProcess5"/>
    <dgm:cxn modelId="{17B1CAD5-ACF4-46C1-B17F-9EE5EC9EE98B}" type="presOf" srcId="{4A6B4F96-7947-42D4-A644-306733E74A06}" destId="{5BAEF63A-51F4-48FF-927B-2C0271338AC0}" srcOrd="0" destOrd="0" presId="urn:microsoft.com/office/officeart/2005/8/layout/vProcess5"/>
    <dgm:cxn modelId="{EF7300EE-DB41-45F5-8238-CA238D17DE88}" srcId="{E37F6EB7-833A-4F11-B860-7DDDD2035F2A}" destId="{43482F0E-8BD6-453A-8A13-D25963DD6F0A}" srcOrd="5" destOrd="0" parTransId="{E292D579-69BF-4174-9CEA-C79B47F338EC}" sibTransId="{D1959F8D-90EA-402F-AA1B-317406016B0F}"/>
    <dgm:cxn modelId="{AB8400BB-F2CE-4A80-8CEE-F3BDA622C735}" type="presOf" srcId="{7C287ACA-66EC-4E41-AB03-981C153650B8}" destId="{4D7EE81A-D7C3-480D-8EBE-B5441D373827}" srcOrd="0" destOrd="0" presId="urn:microsoft.com/office/officeart/2005/8/layout/vProcess5"/>
    <dgm:cxn modelId="{B56FE650-24AA-4B1B-92AD-493345553EA5}" srcId="{E37F6EB7-833A-4F11-B860-7DDDD2035F2A}" destId="{8120720C-29F2-445A-B86E-28B2BF7B0C1C}" srcOrd="3" destOrd="0" parTransId="{311F2D5D-A4A3-4B34-9671-0461C86E96E1}" sibTransId="{4A6B4F96-7947-42D4-A644-306733E74A06}"/>
    <dgm:cxn modelId="{072FC98C-227F-47A4-AD38-D9D8212C9BEA}" type="presOf" srcId="{E37F6EB7-833A-4F11-B860-7DDDD2035F2A}" destId="{3C44BD6D-F824-41CF-BD24-7796E2A50C61}" srcOrd="0" destOrd="0" presId="urn:microsoft.com/office/officeart/2005/8/layout/vProcess5"/>
    <dgm:cxn modelId="{02222B17-6868-4240-865E-1FFC8A55A9B6}" type="presParOf" srcId="{3C44BD6D-F824-41CF-BD24-7796E2A50C61}" destId="{3D023800-E0D1-40C6-BD6B-6BCB73773A1B}" srcOrd="0" destOrd="0" presId="urn:microsoft.com/office/officeart/2005/8/layout/vProcess5"/>
    <dgm:cxn modelId="{33B9C21D-3176-4A90-B47B-E49DE1B5AA0B}" type="presParOf" srcId="{3C44BD6D-F824-41CF-BD24-7796E2A50C61}" destId="{4D7EE81A-D7C3-480D-8EBE-B5441D373827}" srcOrd="1" destOrd="0" presId="urn:microsoft.com/office/officeart/2005/8/layout/vProcess5"/>
    <dgm:cxn modelId="{6ECE7FC3-ED8F-42B2-8AF2-5651BEB3BBD8}" type="presParOf" srcId="{3C44BD6D-F824-41CF-BD24-7796E2A50C61}" destId="{F284C91A-2661-4FF8-97B0-9562BB38DD72}" srcOrd="2" destOrd="0" presId="urn:microsoft.com/office/officeart/2005/8/layout/vProcess5"/>
    <dgm:cxn modelId="{9611F675-9EC5-4171-A67A-839DB32D73DA}" type="presParOf" srcId="{3C44BD6D-F824-41CF-BD24-7796E2A50C61}" destId="{90C50A19-FB6E-465D-88C5-2083E68E40A0}" srcOrd="3" destOrd="0" presId="urn:microsoft.com/office/officeart/2005/8/layout/vProcess5"/>
    <dgm:cxn modelId="{D1CA646D-621B-4151-9DE2-EBEE49CE9860}" type="presParOf" srcId="{3C44BD6D-F824-41CF-BD24-7796E2A50C61}" destId="{92335A4F-EEC2-40D9-99EF-3D2F25B17C2B}" srcOrd="4" destOrd="0" presId="urn:microsoft.com/office/officeart/2005/8/layout/vProcess5"/>
    <dgm:cxn modelId="{8C06819E-0EC3-4202-AB05-89BC68B4580D}" type="presParOf" srcId="{3C44BD6D-F824-41CF-BD24-7796E2A50C61}" destId="{0BD7C1B4-A092-4D69-AFD7-D9F0E2075786}" srcOrd="5" destOrd="0" presId="urn:microsoft.com/office/officeart/2005/8/layout/vProcess5"/>
    <dgm:cxn modelId="{94FF08C5-DBA3-4416-AD5C-DC274D7F4D53}" type="presParOf" srcId="{3C44BD6D-F824-41CF-BD24-7796E2A50C61}" destId="{932C7A94-E70F-4F91-97EE-F7E876875E5D}" srcOrd="6" destOrd="0" presId="urn:microsoft.com/office/officeart/2005/8/layout/vProcess5"/>
    <dgm:cxn modelId="{5D12378C-F6A5-48BB-B26C-CB43141A3A5D}" type="presParOf" srcId="{3C44BD6D-F824-41CF-BD24-7796E2A50C61}" destId="{3E793362-AF71-4D34-BD87-9FFDF2F4C33B}" srcOrd="7" destOrd="0" presId="urn:microsoft.com/office/officeart/2005/8/layout/vProcess5"/>
    <dgm:cxn modelId="{A9AA7B31-8ECD-4DC0-ADF9-5F42F196422D}" type="presParOf" srcId="{3C44BD6D-F824-41CF-BD24-7796E2A50C61}" destId="{9C43F0B7-E8E9-49B1-BC93-CA995E818AB3}" srcOrd="8" destOrd="0" presId="urn:microsoft.com/office/officeart/2005/8/layout/vProcess5"/>
    <dgm:cxn modelId="{572F95D6-6DF3-4CBC-AF6A-38757FE03477}" type="presParOf" srcId="{3C44BD6D-F824-41CF-BD24-7796E2A50C61}" destId="{5BAEF63A-51F4-48FF-927B-2C0271338AC0}" srcOrd="9" destOrd="0" presId="urn:microsoft.com/office/officeart/2005/8/layout/vProcess5"/>
    <dgm:cxn modelId="{F017339A-EA04-4617-B410-8EFA729C2032}" type="presParOf" srcId="{3C44BD6D-F824-41CF-BD24-7796E2A50C61}" destId="{33AA379E-1214-46BF-BABF-AA2E13210756}" srcOrd="10" destOrd="0" presId="urn:microsoft.com/office/officeart/2005/8/layout/vProcess5"/>
    <dgm:cxn modelId="{9889990B-E04A-423B-9CAC-3B252542BC0B}" type="presParOf" srcId="{3C44BD6D-F824-41CF-BD24-7796E2A50C61}" destId="{1EB48495-484A-41F9-BE82-47608B3DABD7}" srcOrd="11" destOrd="0" presId="urn:microsoft.com/office/officeart/2005/8/layout/vProcess5"/>
    <dgm:cxn modelId="{B52DD138-0A80-4E23-B834-F3591B57D051}" type="presParOf" srcId="{3C44BD6D-F824-41CF-BD24-7796E2A50C61}" destId="{51A1C40E-F83C-4E8F-BC62-EBEC45700903}" srcOrd="12" destOrd="0" presId="urn:microsoft.com/office/officeart/2005/8/layout/vProcess5"/>
    <dgm:cxn modelId="{3152E80B-FB0E-4637-AED1-20504F705944}" type="presParOf" srcId="{3C44BD6D-F824-41CF-BD24-7796E2A50C61}" destId="{607D608E-9534-4C46-9876-921F5A81D357}" srcOrd="13" destOrd="0" presId="urn:microsoft.com/office/officeart/2005/8/layout/vProcess5"/>
    <dgm:cxn modelId="{EBCBF853-19B6-46F5-8EF9-1AD6939E40DD}" type="presParOf" srcId="{3C44BD6D-F824-41CF-BD24-7796E2A50C61}" destId="{52BB1275-F539-4974-B613-1CF17FB36C45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371E7BB-0B4E-4C7E-84CE-786BCD583DEE}" type="doc">
      <dgm:prSet loTypeId="urn:microsoft.com/office/officeart/2005/8/layout/process3" loCatId="process" qsTypeId="urn:microsoft.com/office/officeart/2005/8/quickstyle/simple3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98D638E4-B4C9-4405-B4E3-BA0092924EBD}">
      <dgm:prSet phldrT="[Text]" custT="1"/>
      <dgm:spPr/>
      <dgm:t>
        <a:bodyPr/>
        <a:lstStyle/>
        <a:p>
          <a:pPr algn="ctr" rtl="1"/>
          <a:r>
            <a:rPr lang="fa-IR" sz="1800" dirty="0" smtClean="0">
              <a:cs typeface="B Nazanin" panose="00000400000000000000" pitchFamily="2" charset="-78"/>
            </a:rPr>
            <a:t>3. نیاز به تعلق</a:t>
          </a:r>
          <a:endParaRPr lang="en-US" sz="1800" dirty="0">
            <a:cs typeface="B Nazanin" panose="00000400000000000000" pitchFamily="2" charset="-78"/>
          </a:endParaRPr>
        </a:p>
      </dgm:t>
    </dgm:pt>
    <dgm:pt modelId="{A525BB56-9876-476B-87D7-B6336D6A2810}" type="parTrans" cxnId="{FEE77C04-F2B1-4163-B240-0D40A1BD5674}">
      <dgm:prSet/>
      <dgm:spPr/>
      <dgm:t>
        <a:bodyPr/>
        <a:lstStyle/>
        <a:p>
          <a:pPr algn="r" rtl="1"/>
          <a:endParaRPr lang="en-US">
            <a:cs typeface="B Nazanin" panose="00000400000000000000" pitchFamily="2" charset="-78"/>
          </a:endParaRPr>
        </a:p>
      </dgm:t>
    </dgm:pt>
    <dgm:pt modelId="{525F643C-14C9-44A5-BF38-388E638F8C57}" type="sibTrans" cxnId="{FEE77C04-F2B1-4163-B240-0D40A1BD5674}">
      <dgm:prSet/>
      <dgm:spPr/>
      <dgm:t>
        <a:bodyPr/>
        <a:lstStyle/>
        <a:p>
          <a:pPr algn="r" rtl="1"/>
          <a:endParaRPr lang="en-US">
            <a:cs typeface="B Nazanin" panose="00000400000000000000" pitchFamily="2" charset="-78"/>
          </a:endParaRPr>
        </a:p>
      </dgm:t>
    </dgm:pt>
    <dgm:pt modelId="{75BFB374-3495-48DE-B48D-1B2D4C9A1C77}">
      <dgm:prSet phldrT="[Text]" custT="1"/>
      <dgm:spPr/>
      <dgm:t>
        <a:bodyPr/>
        <a:lstStyle/>
        <a:p>
          <a:pPr algn="r" rtl="1"/>
          <a:r>
            <a:rPr lang="fa-IR" sz="2000" dirty="0" smtClean="0">
              <a:cs typeface="B Nazanin" panose="00000400000000000000" pitchFamily="2" charset="-78"/>
            </a:rPr>
            <a:t>اشتیاق به ایجاد ارتباط و دوستی با دیگران ، میل به دوست داشتن و دوست داشته شدن ، پذیرش و تأیید .</a:t>
          </a:r>
          <a:endParaRPr lang="en-US" sz="2000" dirty="0">
            <a:cs typeface="B Nazanin" panose="00000400000000000000" pitchFamily="2" charset="-78"/>
          </a:endParaRPr>
        </a:p>
      </dgm:t>
    </dgm:pt>
    <dgm:pt modelId="{E1A84BCA-0364-43A7-9B5D-C727A86D4229}" type="parTrans" cxnId="{CA372780-7775-4C4A-96B1-36AB9D3BD274}">
      <dgm:prSet/>
      <dgm:spPr/>
      <dgm:t>
        <a:bodyPr/>
        <a:lstStyle/>
        <a:p>
          <a:pPr algn="r" rtl="1"/>
          <a:endParaRPr lang="en-US">
            <a:cs typeface="B Nazanin" panose="00000400000000000000" pitchFamily="2" charset="-78"/>
          </a:endParaRPr>
        </a:p>
      </dgm:t>
    </dgm:pt>
    <dgm:pt modelId="{F07A5A8F-FF93-44ED-AF42-60FB01F79F6D}" type="sibTrans" cxnId="{CA372780-7775-4C4A-96B1-36AB9D3BD274}">
      <dgm:prSet/>
      <dgm:spPr/>
      <dgm:t>
        <a:bodyPr/>
        <a:lstStyle/>
        <a:p>
          <a:pPr algn="r" rtl="1"/>
          <a:endParaRPr lang="en-US">
            <a:cs typeface="B Nazanin" panose="00000400000000000000" pitchFamily="2" charset="-78"/>
          </a:endParaRPr>
        </a:p>
      </dgm:t>
    </dgm:pt>
    <dgm:pt modelId="{F4F50E40-3460-4D98-AB8A-BB9CBD04DD2D}">
      <dgm:prSet phldrT="[Text]" custT="1"/>
      <dgm:spPr/>
      <dgm:t>
        <a:bodyPr/>
        <a:lstStyle/>
        <a:p>
          <a:pPr algn="ctr" rtl="1"/>
          <a:r>
            <a:rPr lang="fa-IR" sz="1800" dirty="0" smtClean="0">
              <a:cs typeface="B Nazanin" panose="00000400000000000000" pitchFamily="2" charset="-78"/>
            </a:rPr>
            <a:t>2. نیاز به قدرت</a:t>
          </a:r>
          <a:endParaRPr lang="en-US" sz="1800" dirty="0">
            <a:cs typeface="B Nazanin" panose="00000400000000000000" pitchFamily="2" charset="-78"/>
          </a:endParaRPr>
        </a:p>
      </dgm:t>
    </dgm:pt>
    <dgm:pt modelId="{2F5FA38A-6AAE-4CD0-BDF8-55CEBF887D1F}" type="parTrans" cxnId="{FF0D1EF2-6473-4A10-9690-AFB44736788B}">
      <dgm:prSet/>
      <dgm:spPr/>
      <dgm:t>
        <a:bodyPr/>
        <a:lstStyle/>
        <a:p>
          <a:pPr algn="r" rtl="1"/>
          <a:endParaRPr lang="en-US">
            <a:cs typeface="B Nazanin" panose="00000400000000000000" pitchFamily="2" charset="-78"/>
          </a:endParaRPr>
        </a:p>
      </dgm:t>
    </dgm:pt>
    <dgm:pt modelId="{E560203C-7250-479C-993C-5A7C4D3FD37B}" type="sibTrans" cxnId="{FF0D1EF2-6473-4A10-9690-AFB44736788B}">
      <dgm:prSet/>
      <dgm:spPr/>
      <dgm:t>
        <a:bodyPr/>
        <a:lstStyle/>
        <a:p>
          <a:pPr algn="r" rtl="1"/>
          <a:endParaRPr lang="en-US">
            <a:cs typeface="B Nazanin" panose="00000400000000000000" pitchFamily="2" charset="-78"/>
          </a:endParaRPr>
        </a:p>
      </dgm:t>
    </dgm:pt>
    <dgm:pt modelId="{D77E8568-F1E1-4B84-8413-8FE2A0DE63F6}">
      <dgm:prSet phldrT="[Text]" custT="1"/>
      <dgm:spPr/>
      <dgm:t>
        <a:bodyPr/>
        <a:lstStyle/>
        <a:p>
          <a:pPr algn="r" rtl="1"/>
          <a:r>
            <a:rPr lang="fa-IR" sz="2000" dirty="0" smtClean="0">
              <a:cs typeface="B Nazanin" panose="00000400000000000000" pitchFamily="2" charset="-78"/>
            </a:rPr>
            <a:t>وادار کردن دیگران به انجام دادن رفتارهایی متناسب با خواسته های خویش و اعمال نفوذ در دیگران .</a:t>
          </a:r>
          <a:endParaRPr lang="en-US" sz="2000" dirty="0">
            <a:cs typeface="B Nazanin" panose="00000400000000000000" pitchFamily="2" charset="-78"/>
          </a:endParaRPr>
        </a:p>
      </dgm:t>
    </dgm:pt>
    <dgm:pt modelId="{7851215B-BE16-4CDA-B33F-D99A71B2ECAF}" type="parTrans" cxnId="{2DAAF75B-846E-45E5-90EC-B2BA004E7CB7}">
      <dgm:prSet/>
      <dgm:spPr/>
      <dgm:t>
        <a:bodyPr/>
        <a:lstStyle/>
        <a:p>
          <a:pPr algn="r" rtl="1"/>
          <a:endParaRPr lang="en-US">
            <a:cs typeface="B Nazanin" panose="00000400000000000000" pitchFamily="2" charset="-78"/>
          </a:endParaRPr>
        </a:p>
      </dgm:t>
    </dgm:pt>
    <dgm:pt modelId="{C43AAF06-AAB0-4FE0-A58C-B82FD8812C24}" type="sibTrans" cxnId="{2DAAF75B-846E-45E5-90EC-B2BA004E7CB7}">
      <dgm:prSet/>
      <dgm:spPr/>
      <dgm:t>
        <a:bodyPr/>
        <a:lstStyle/>
        <a:p>
          <a:pPr algn="r" rtl="1"/>
          <a:endParaRPr lang="en-US">
            <a:cs typeface="B Nazanin" panose="00000400000000000000" pitchFamily="2" charset="-78"/>
          </a:endParaRPr>
        </a:p>
      </dgm:t>
    </dgm:pt>
    <dgm:pt modelId="{F280C790-9F00-4559-BA85-9968A2472CAF}">
      <dgm:prSet phldrT="[Text]" custT="1"/>
      <dgm:spPr/>
      <dgm:t>
        <a:bodyPr/>
        <a:lstStyle/>
        <a:p>
          <a:pPr algn="ctr" rtl="1"/>
          <a:r>
            <a:rPr lang="fa-IR" sz="1800" dirty="0" smtClean="0">
              <a:cs typeface="B Nazanin" panose="00000400000000000000" pitchFamily="2" charset="-78"/>
            </a:rPr>
            <a:t>1. نیاز به توفیق یا موفقیت طلبی</a:t>
          </a:r>
          <a:endParaRPr lang="en-US" sz="1800" dirty="0">
            <a:cs typeface="B Nazanin" panose="00000400000000000000" pitchFamily="2" charset="-78"/>
          </a:endParaRPr>
        </a:p>
      </dgm:t>
    </dgm:pt>
    <dgm:pt modelId="{1077CB1E-A1A3-4C0C-BB2C-6188FADC2EB8}" type="parTrans" cxnId="{9F4E22C1-7CAB-4F75-9144-46416D4C4D6F}">
      <dgm:prSet/>
      <dgm:spPr/>
      <dgm:t>
        <a:bodyPr/>
        <a:lstStyle/>
        <a:p>
          <a:pPr algn="r" rtl="1"/>
          <a:endParaRPr lang="en-US">
            <a:cs typeface="B Nazanin" panose="00000400000000000000" pitchFamily="2" charset="-78"/>
          </a:endParaRPr>
        </a:p>
      </dgm:t>
    </dgm:pt>
    <dgm:pt modelId="{23C2A945-C6F9-4CEC-B184-582925C9315B}" type="sibTrans" cxnId="{9F4E22C1-7CAB-4F75-9144-46416D4C4D6F}">
      <dgm:prSet/>
      <dgm:spPr/>
      <dgm:t>
        <a:bodyPr/>
        <a:lstStyle/>
        <a:p>
          <a:pPr algn="r" rtl="1"/>
          <a:endParaRPr lang="en-US">
            <a:cs typeface="B Nazanin" panose="00000400000000000000" pitchFamily="2" charset="-78"/>
          </a:endParaRPr>
        </a:p>
      </dgm:t>
    </dgm:pt>
    <dgm:pt modelId="{D0C808AB-7E9A-4C09-8DDA-402154CED3C1}">
      <dgm:prSet phldrT="[Text]" custT="1"/>
      <dgm:spPr/>
      <dgm:t>
        <a:bodyPr/>
        <a:lstStyle/>
        <a:p>
          <a:pPr algn="r" rtl="1"/>
          <a:r>
            <a:rPr lang="fa-IR" sz="2000" dirty="0" smtClean="0">
              <a:cs typeface="B Nazanin" panose="00000400000000000000" pitchFamily="2" charset="-78"/>
            </a:rPr>
            <a:t>تلاش در جهت کسب موفقیت با رعایت قواعد تعیین شده.</a:t>
          </a:r>
          <a:endParaRPr lang="en-US" sz="2000" dirty="0">
            <a:cs typeface="B Nazanin" panose="00000400000000000000" pitchFamily="2" charset="-78"/>
          </a:endParaRPr>
        </a:p>
      </dgm:t>
    </dgm:pt>
    <dgm:pt modelId="{789AE912-01A3-40FB-9044-AEC46859ED28}" type="parTrans" cxnId="{75C831FE-C013-4733-AABA-392C706C87BC}">
      <dgm:prSet/>
      <dgm:spPr/>
      <dgm:t>
        <a:bodyPr/>
        <a:lstStyle/>
        <a:p>
          <a:pPr algn="r" rtl="1"/>
          <a:endParaRPr lang="en-US">
            <a:cs typeface="B Nazanin" panose="00000400000000000000" pitchFamily="2" charset="-78"/>
          </a:endParaRPr>
        </a:p>
      </dgm:t>
    </dgm:pt>
    <dgm:pt modelId="{F82C1C0A-7E0B-4394-B6D9-21532B0053C1}" type="sibTrans" cxnId="{75C831FE-C013-4733-AABA-392C706C87BC}">
      <dgm:prSet/>
      <dgm:spPr/>
      <dgm:t>
        <a:bodyPr/>
        <a:lstStyle/>
        <a:p>
          <a:pPr algn="r" rtl="1"/>
          <a:endParaRPr lang="en-US">
            <a:cs typeface="B Nazanin" panose="00000400000000000000" pitchFamily="2" charset="-78"/>
          </a:endParaRPr>
        </a:p>
      </dgm:t>
    </dgm:pt>
    <dgm:pt modelId="{C21DABCD-F4B9-49E7-9890-10446C855629}" type="pres">
      <dgm:prSet presAssocID="{B371E7BB-0B4E-4C7E-84CE-786BCD583DE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DB0530A-94D8-4CF1-877F-84D75F59F5FE}" type="pres">
      <dgm:prSet presAssocID="{98D638E4-B4C9-4405-B4E3-BA0092924EBD}" presName="composite" presStyleCnt="0"/>
      <dgm:spPr/>
      <dgm:t>
        <a:bodyPr/>
        <a:lstStyle/>
        <a:p>
          <a:endParaRPr lang="en-US"/>
        </a:p>
      </dgm:t>
    </dgm:pt>
    <dgm:pt modelId="{8FFEB210-C7CF-4AD0-B2A8-AE6B2C8D9324}" type="pres">
      <dgm:prSet presAssocID="{98D638E4-B4C9-4405-B4E3-BA0092924EBD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1A1286-D880-4744-B85C-A75A25916A29}" type="pres">
      <dgm:prSet presAssocID="{98D638E4-B4C9-4405-B4E3-BA0092924EBD}" presName="parSh" presStyleLbl="node1" presStyleIdx="0" presStyleCnt="3" custScaleX="124167" custScaleY="112297" custLinFactNeighborX="8515" custLinFactNeighborY="172"/>
      <dgm:spPr/>
      <dgm:t>
        <a:bodyPr/>
        <a:lstStyle/>
        <a:p>
          <a:endParaRPr lang="en-US"/>
        </a:p>
      </dgm:t>
    </dgm:pt>
    <dgm:pt modelId="{1B46749C-F986-4891-9393-735773299A94}" type="pres">
      <dgm:prSet presAssocID="{98D638E4-B4C9-4405-B4E3-BA0092924EBD}" presName="desTx" presStyleLbl="fgAcc1" presStyleIdx="0" presStyleCnt="3" custScaleX="124167" custScaleY="79149" custLinFactNeighborX="-10508" custLinFactNeighborY="3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169907-7FBB-4913-80C2-66E2AABE1964}" type="pres">
      <dgm:prSet presAssocID="{525F643C-14C9-44A5-BF38-388E638F8C57}" presName="sibTrans" presStyleLbl="sibTrans2D1" presStyleIdx="0" presStyleCnt="2" custLinFactNeighborY="90519"/>
      <dgm:spPr>
        <a:prstGeom prst="leftArrow">
          <a:avLst/>
        </a:prstGeom>
      </dgm:spPr>
      <dgm:t>
        <a:bodyPr/>
        <a:lstStyle/>
        <a:p>
          <a:endParaRPr lang="en-US"/>
        </a:p>
      </dgm:t>
    </dgm:pt>
    <dgm:pt modelId="{2D592E07-477D-4D1A-8C97-3A5D1D450C2F}" type="pres">
      <dgm:prSet presAssocID="{525F643C-14C9-44A5-BF38-388E638F8C57}" presName="connTx" presStyleLbl="sibTrans2D1" presStyleIdx="0" presStyleCnt="2"/>
      <dgm:spPr/>
      <dgm:t>
        <a:bodyPr/>
        <a:lstStyle/>
        <a:p>
          <a:endParaRPr lang="en-US"/>
        </a:p>
      </dgm:t>
    </dgm:pt>
    <dgm:pt modelId="{9E801DC3-81B2-4EF9-930C-5D038D6E74D9}" type="pres">
      <dgm:prSet presAssocID="{F4F50E40-3460-4D98-AB8A-BB9CBD04DD2D}" presName="composite" presStyleCnt="0"/>
      <dgm:spPr/>
      <dgm:t>
        <a:bodyPr/>
        <a:lstStyle/>
        <a:p>
          <a:endParaRPr lang="en-US"/>
        </a:p>
      </dgm:t>
    </dgm:pt>
    <dgm:pt modelId="{68F0880B-81B5-40FA-B4DA-2366FD964B4F}" type="pres">
      <dgm:prSet presAssocID="{F4F50E40-3460-4D98-AB8A-BB9CBD04DD2D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6112C9-346D-4783-86B7-FE11A8224C6E}" type="pres">
      <dgm:prSet presAssocID="{F4F50E40-3460-4D98-AB8A-BB9CBD04DD2D}" presName="parSh" presStyleLbl="node1" presStyleIdx="1" presStyleCnt="3" custScaleX="124167" custScaleY="112297" custLinFactNeighborX="11308" custLinFactNeighborY="172"/>
      <dgm:spPr/>
      <dgm:t>
        <a:bodyPr/>
        <a:lstStyle/>
        <a:p>
          <a:endParaRPr lang="en-US"/>
        </a:p>
      </dgm:t>
    </dgm:pt>
    <dgm:pt modelId="{043176C9-5C6D-4C5A-960F-F9E53AEC9A2A}" type="pres">
      <dgm:prSet presAssocID="{F4F50E40-3460-4D98-AB8A-BB9CBD04DD2D}" presName="desTx" presStyleLbl="fgAcc1" presStyleIdx="1" presStyleCnt="3" custScaleX="124167" custScaleY="79149" custLinFactNeighborX="-12785" custLinFactNeighborY="3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B74A08-38D7-43A9-8641-C63C0B5D08C2}" type="pres">
      <dgm:prSet presAssocID="{E560203C-7250-479C-993C-5A7C4D3FD37B}" presName="sibTrans" presStyleLbl="sibTrans2D1" presStyleIdx="1" presStyleCnt="2" custLinFactNeighborY="73850"/>
      <dgm:spPr>
        <a:prstGeom prst="leftArrow">
          <a:avLst/>
        </a:prstGeom>
      </dgm:spPr>
      <dgm:t>
        <a:bodyPr/>
        <a:lstStyle/>
        <a:p>
          <a:endParaRPr lang="en-US"/>
        </a:p>
      </dgm:t>
    </dgm:pt>
    <dgm:pt modelId="{F532F4E3-7FC4-4D6E-BB48-FACD8E454F7B}" type="pres">
      <dgm:prSet presAssocID="{E560203C-7250-479C-993C-5A7C4D3FD37B}" presName="connTx" presStyleLbl="sibTrans2D1" presStyleIdx="1" presStyleCnt="2"/>
      <dgm:spPr/>
      <dgm:t>
        <a:bodyPr/>
        <a:lstStyle/>
        <a:p>
          <a:endParaRPr lang="en-US"/>
        </a:p>
      </dgm:t>
    </dgm:pt>
    <dgm:pt modelId="{22A83FBD-FDD6-4BEF-A101-83C4B3AFED05}" type="pres">
      <dgm:prSet presAssocID="{F280C790-9F00-4559-BA85-9968A2472CAF}" presName="composite" presStyleCnt="0"/>
      <dgm:spPr/>
      <dgm:t>
        <a:bodyPr/>
        <a:lstStyle/>
        <a:p>
          <a:endParaRPr lang="en-US"/>
        </a:p>
      </dgm:t>
    </dgm:pt>
    <dgm:pt modelId="{04BBD1B3-83F8-4E2B-BBF1-60425CBBD251}" type="pres">
      <dgm:prSet presAssocID="{F280C790-9F00-4559-BA85-9968A2472CAF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FE1E53-67F3-4222-9CE4-CD31FE5D94F1}" type="pres">
      <dgm:prSet presAssocID="{F280C790-9F00-4559-BA85-9968A2472CAF}" presName="parSh" presStyleLbl="node1" presStyleIdx="2" presStyleCnt="3" custScaleX="124167" custScaleY="112297" custLinFactNeighborX="3448" custLinFactNeighborY="172"/>
      <dgm:spPr/>
      <dgm:t>
        <a:bodyPr/>
        <a:lstStyle/>
        <a:p>
          <a:endParaRPr lang="en-US"/>
        </a:p>
      </dgm:t>
    </dgm:pt>
    <dgm:pt modelId="{5B62767D-DAD8-4A35-84C1-A8A22CEA65BE}" type="pres">
      <dgm:prSet presAssocID="{F280C790-9F00-4559-BA85-9968A2472CAF}" presName="desTx" presStyleLbl="fgAcc1" presStyleIdx="2" presStyleCnt="3" custScaleX="124167" custScaleY="79149" custLinFactNeighborX="-15062" custLinFactNeighborY="3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E9408FF-E8A3-4513-B0C2-098CDB3CDD21}" type="presOf" srcId="{F280C790-9F00-4559-BA85-9968A2472CAF}" destId="{73FE1E53-67F3-4222-9CE4-CD31FE5D94F1}" srcOrd="1" destOrd="0" presId="urn:microsoft.com/office/officeart/2005/8/layout/process3"/>
    <dgm:cxn modelId="{8C6EDA1F-891A-4AEA-9E33-AAB0770F38FD}" type="presOf" srcId="{F280C790-9F00-4559-BA85-9968A2472CAF}" destId="{04BBD1B3-83F8-4E2B-BBF1-60425CBBD251}" srcOrd="0" destOrd="0" presId="urn:microsoft.com/office/officeart/2005/8/layout/process3"/>
    <dgm:cxn modelId="{E9756E5E-FA8D-45C4-AC56-394FB35D474C}" type="presOf" srcId="{F4F50E40-3460-4D98-AB8A-BB9CBD04DD2D}" destId="{406112C9-346D-4783-86B7-FE11A8224C6E}" srcOrd="1" destOrd="0" presId="urn:microsoft.com/office/officeart/2005/8/layout/process3"/>
    <dgm:cxn modelId="{0C49BB46-1D1C-422C-A6D3-B4A417B2351A}" type="presOf" srcId="{B371E7BB-0B4E-4C7E-84CE-786BCD583DEE}" destId="{C21DABCD-F4B9-49E7-9890-10446C855629}" srcOrd="0" destOrd="0" presId="urn:microsoft.com/office/officeart/2005/8/layout/process3"/>
    <dgm:cxn modelId="{9F4E22C1-7CAB-4F75-9144-46416D4C4D6F}" srcId="{B371E7BB-0B4E-4C7E-84CE-786BCD583DEE}" destId="{F280C790-9F00-4559-BA85-9968A2472CAF}" srcOrd="2" destOrd="0" parTransId="{1077CB1E-A1A3-4C0C-BB2C-6188FADC2EB8}" sibTransId="{23C2A945-C6F9-4CEC-B184-582925C9315B}"/>
    <dgm:cxn modelId="{4BAB4DBA-77BA-4FE6-8D19-E33FD31899DE}" type="presOf" srcId="{98D638E4-B4C9-4405-B4E3-BA0092924EBD}" destId="{8FFEB210-C7CF-4AD0-B2A8-AE6B2C8D9324}" srcOrd="0" destOrd="0" presId="urn:microsoft.com/office/officeart/2005/8/layout/process3"/>
    <dgm:cxn modelId="{E6C8C1CE-B0D3-4928-BB7F-89BA3642A549}" type="presOf" srcId="{525F643C-14C9-44A5-BF38-388E638F8C57}" destId="{A1169907-7FBB-4913-80C2-66E2AABE1964}" srcOrd="0" destOrd="0" presId="urn:microsoft.com/office/officeart/2005/8/layout/process3"/>
    <dgm:cxn modelId="{30371B6A-43E6-402B-B6EB-F7CB753A5D9B}" type="presOf" srcId="{F4F50E40-3460-4D98-AB8A-BB9CBD04DD2D}" destId="{68F0880B-81B5-40FA-B4DA-2366FD964B4F}" srcOrd="0" destOrd="0" presId="urn:microsoft.com/office/officeart/2005/8/layout/process3"/>
    <dgm:cxn modelId="{FEE77C04-F2B1-4163-B240-0D40A1BD5674}" srcId="{B371E7BB-0B4E-4C7E-84CE-786BCD583DEE}" destId="{98D638E4-B4C9-4405-B4E3-BA0092924EBD}" srcOrd="0" destOrd="0" parTransId="{A525BB56-9876-476B-87D7-B6336D6A2810}" sibTransId="{525F643C-14C9-44A5-BF38-388E638F8C57}"/>
    <dgm:cxn modelId="{CA372780-7775-4C4A-96B1-36AB9D3BD274}" srcId="{98D638E4-B4C9-4405-B4E3-BA0092924EBD}" destId="{75BFB374-3495-48DE-B48D-1B2D4C9A1C77}" srcOrd="0" destOrd="0" parTransId="{E1A84BCA-0364-43A7-9B5D-C727A86D4229}" sibTransId="{F07A5A8F-FF93-44ED-AF42-60FB01F79F6D}"/>
    <dgm:cxn modelId="{A54665DB-7240-4837-B9DF-002655D3392C}" type="presOf" srcId="{D0C808AB-7E9A-4C09-8DDA-402154CED3C1}" destId="{5B62767D-DAD8-4A35-84C1-A8A22CEA65BE}" srcOrd="0" destOrd="0" presId="urn:microsoft.com/office/officeart/2005/8/layout/process3"/>
    <dgm:cxn modelId="{C8B453B3-B31A-4D53-BA94-CB78D1AF2CE2}" type="presOf" srcId="{75BFB374-3495-48DE-B48D-1B2D4C9A1C77}" destId="{1B46749C-F986-4891-9393-735773299A94}" srcOrd="0" destOrd="0" presId="urn:microsoft.com/office/officeart/2005/8/layout/process3"/>
    <dgm:cxn modelId="{5B554D12-4EFB-4BFC-91C7-9099D9EA5D65}" type="presOf" srcId="{525F643C-14C9-44A5-BF38-388E638F8C57}" destId="{2D592E07-477D-4D1A-8C97-3A5D1D450C2F}" srcOrd="1" destOrd="0" presId="urn:microsoft.com/office/officeart/2005/8/layout/process3"/>
    <dgm:cxn modelId="{1A51BE24-DAB4-49C7-BD03-D85EFBDFE2C2}" type="presOf" srcId="{E560203C-7250-479C-993C-5A7C4D3FD37B}" destId="{F532F4E3-7FC4-4D6E-BB48-FACD8E454F7B}" srcOrd="1" destOrd="0" presId="urn:microsoft.com/office/officeart/2005/8/layout/process3"/>
    <dgm:cxn modelId="{2DAAF75B-846E-45E5-90EC-B2BA004E7CB7}" srcId="{F4F50E40-3460-4D98-AB8A-BB9CBD04DD2D}" destId="{D77E8568-F1E1-4B84-8413-8FE2A0DE63F6}" srcOrd="0" destOrd="0" parTransId="{7851215B-BE16-4CDA-B33F-D99A71B2ECAF}" sibTransId="{C43AAF06-AAB0-4FE0-A58C-B82FD8812C24}"/>
    <dgm:cxn modelId="{13DBE7BB-1A61-4C2A-98ED-68F36D301A35}" type="presOf" srcId="{98D638E4-B4C9-4405-B4E3-BA0092924EBD}" destId="{FC1A1286-D880-4744-B85C-A75A25916A29}" srcOrd="1" destOrd="0" presId="urn:microsoft.com/office/officeart/2005/8/layout/process3"/>
    <dgm:cxn modelId="{40CB6603-452E-4CAE-803F-F4EEC53DA094}" type="presOf" srcId="{E560203C-7250-479C-993C-5A7C4D3FD37B}" destId="{F8B74A08-38D7-43A9-8641-C63C0B5D08C2}" srcOrd="0" destOrd="0" presId="urn:microsoft.com/office/officeart/2005/8/layout/process3"/>
    <dgm:cxn modelId="{10AECDFD-6646-45C7-B898-82424C0BF948}" type="presOf" srcId="{D77E8568-F1E1-4B84-8413-8FE2A0DE63F6}" destId="{043176C9-5C6D-4C5A-960F-F9E53AEC9A2A}" srcOrd="0" destOrd="0" presId="urn:microsoft.com/office/officeart/2005/8/layout/process3"/>
    <dgm:cxn modelId="{75C831FE-C013-4733-AABA-392C706C87BC}" srcId="{F280C790-9F00-4559-BA85-9968A2472CAF}" destId="{D0C808AB-7E9A-4C09-8DDA-402154CED3C1}" srcOrd="0" destOrd="0" parTransId="{789AE912-01A3-40FB-9044-AEC46859ED28}" sibTransId="{F82C1C0A-7E0B-4394-B6D9-21532B0053C1}"/>
    <dgm:cxn modelId="{FF0D1EF2-6473-4A10-9690-AFB44736788B}" srcId="{B371E7BB-0B4E-4C7E-84CE-786BCD583DEE}" destId="{F4F50E40-3460-4D98-AB8A-BB9CBD04DD2D}" srcOrd="1" destOrd="0" parTransId="{2F5FA38A-6AAE-4CD0-BDF8-55CEBF887D1F}" sibTransId="{E560203C-7250-479C-993C-5A7C4D3FD37B}"/>
    <dgm:cxn modelId="{A6A8541B-CD51-4A85-898C-30CAD1C1D907}" type="presParOf" srcId="{C21DABCD-F4B9-49E7-9890-10446C855629}" destId="{9DB0530A-94D8-4CF1-877F-84D75F59F5FE}" srcOrd="0" destOrd="0" presId="urn:microsoft.com/office/officeart/2005/8/layout/process3"/>
    <dgm:cxn modelId="{6344CEC3-FD0E-45A3-B670-017AE92FFB51}" type="presParOf" srcId="{9DB0530A-94D8-4CF1-877F-84D75F59F5FE}" destId="{8FFEB210-C7CF-4AD0-B2A8-AE6B2C8D9324}" srcOrd="0" destOrd="0" presId="urn:microsoft.com/office/officeart/2005/8/layout/process3"/>
    <dgm:cxn modelId="{C5B861C0-3BA6-4426-BB03-E48A901E9B02}" type="presParOf" srcId="{9DB0530A-94D8-4CF1-877F-84D75F59F5FE}" destId="{FC1A1286-D880-4744-B85C-A75A25916A29}" srcOrd="1" destOrd="0" presId="urn:microsoft.com/office/officeart/2005/8/layout/process3"/>
    <dgm:cxn modelId="{95C14542-E05A-4AB7-84E3-25CE898A0BA3}" type="presParOf" srcId="{9DB0530A-94D8-4CF1-877F-84D75F59F5FE}" destId="{1B46749C-F986-4891-9393-735773299A94}" srcOrd="2" destOrd="0" presId="urn:microsoft.com/office/officeart/2005/8/layout/process3"/>
    <dgm:cxn modelId="{3F19687F-2052-43F0-8A54-046603164BDD}" type="presParOf" srcId="{C21DABCD-F4B9-49E7-9890-10446C855629}" destId="{A1169907-7FBB-4913-80C2-66E2AABE1964}" srcOrd="1" destOrd="0" presId="urn:microsoft.com/office/officeart/2005/8/layout/process3"/>
    <dgm:cxn modelId="{F5BA965F-9558-419F-9904-7475C4D44512}" type="presParOf" srcId="{A1169907-7FBB-4913-80C2-66E2AABE1964}" destId="{2D592E07-477D-4D1A-8C97-3A5D1D450C2F}" srcOrd="0" destOrd="0" presId="urn:microsoft.com/office/officeart/2005/8/layout/process3"/>
    <dgm:cxn modelId="{D11CBD21-133E-405F-9373-553D4DEA92C3}" type="presParOf" srcId="{C21DABCD-F4B9-49E7-9890-10446C855629}" destId="{9E801DC3-81B2-4EF9-930C-5D038D6E74D9}" srcOrd="2" destOrd="0" presId="urn:microsoft.com/office/officeart/2005/8/layout/process3"/>
    <dgm:cxn modelId="{916E865E-239C-449C-AF37-9CB0362F1D0F}" type="presParOf" srcId="{9E801DC3-81B2-4EF9-930C-5D038D6E74D9}" destId="{68F0880B-81B5-40FA-B4DA-2366FD964B4F}" srcOrd="0" destOrd="0" presId="urn:microsoft.com/office/officeart/2005/8/layout/process3"/>
    <dgm:cxn modelId="{77861B6B-A087-4135-A522-9F1D0E03C927}" type="presParOf" srcId="{9E801DC3-81B2-4EF9-930C-5D038D6E74D9}" destId="{406112C9-346D-4783-86B7-FE11A8224C6E}" srcOrd="1" destOrd="0" presId="urn:microsoft.com/office/officeart/2005/8/layout/process3"/>
    <dgm:cxn modelId="{28B5F68B-34EE-43C3-802F-AE3E9C10698F}" type="presParOf" srcId="{9E801DC3-81B2-4EF9-930C-5D038D6E74D9}" destId="{043176C9-5C6D-4C5A-960F-F9E53AEC9A2A}" srcOrd="2" destOrd="0" presId="urn:microsoft.com/office/officeart/2005/8/layout/process3"/>
    <dgm:cxn modelId="{E2E759E5-1C26-4FAD-BAF4-E53FB67E8241}" type="presParOf" srcId="{C21DABCD-F4B9-49E7-9890-10446C855629}" destId="{F8B74A08-38D7-43A9-8641-C63C0B5D08C2}" srcOrd="3" destOrd="0" presId="urn:microsoft.com/office/officeart/2005/8/layout/process3"/>
    <dgm:cxn modelId="{90FD1955-4427-4628-AFF8-925CA3E249ED}" type="presParOf" srcId="{F8B74A08-38D7-43A9-8641-C63C0B5D08C2}" destId="{F532F4E3-7FC4-4D6E-BB48-FACD8E454F7B}" srcOrd="0" destOrd="0" presId="urn:microsoft.com/office/officeart/2005/8/layout/process3"/>
    <dgm:cxn modelId="{3AD4421C-95DC-4BB6-B6D1-0B6D97BE88AA}" type="presParOf" srcId="{C21DABCD-F4B9-49E7-9890-10446C855629}" destId="{22A83FBD-FDD6-4BEF-A101-83C4B3AFED05}" srcOrd="4" destOrd="0" presId="urn:microsoft.com/office/officeart/2005/8/layout/process3"/>
    <dgm:cxn modelId="{816F9786-2701-4FBB-BFD1-55085C7E7944}" type="presParOf" srcId="{22A83FBD-FDD6-4BEF-A101-83C4B3AFED05}" destId="{04BBD1B3-83F8-4E2B-BBF1-60425CBBD251}" srcOrd="0" destOrd="0" presId="urn:microsoft.com/office/officeart/2005/8/layout/process3"/>
    <dgm:cxn modelId="{F214C002-7960-44DC-AA79-9632142E8102}" type="presParOf" srcId="{22A83FBD-FDD6-4BEF-A101-83C4B3AFED05}" destId="{73FE1E53-67F3-4222-9CE4-CD31FE5D94F1}" srcOrd="1" destOrd="0" presId="urn:microsoft.com/office/officeart/2005/8/layout/process3"/>
    <dgm:cxn modelId="{07B551A0-6440-4F64-B93F-AACB21AC01EE}" type="presParOf" srcId="{22A83FBD-FDD6-4BEF-A101-83C4B3AFED05}" destId="{5B62767D-DAD8-4A35-84C1-A8A22CEA65BE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D2321DA-7776-410F-8FC3-AF275966B9B8}" type="doc">
      <dgm:prSet loTypeId="urn:microsoft.com/office/officeart/2005/8/layout/radial1" loCatId="cycle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9ADFBBC8-F6CF-4768-8C90-3D6FE50F2306}">
      <dgm:prSet phldrT="[Text]" custT="1"/>
      <dgm:spPr/>
      <dgm:t>
        <a:bodyPr/>
        <a:lstStyle/>
        <a:p>
          <a:r>
            <a:rPr lang="fa-IR" sz="1200" b="1" smtClean="0">
              <a:latin typeface="IranNastaliq" panose="02020505000000020003" pitchFamily="18" charset="0"/>
              <a:cs typeface="B Nazanin" panose="00000400000000000000" pitchFamily="2" charset="-78"/>
            </a:rPr>
            <a:t>ویژگی های موفقیت طلبان</a:t>
          </a:r>
          <a:endParaRPr lang="en-US" sz="1200" b="1" dirty="0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006881E2-6727-46A6-8ABA-E8D0950DC19B}" type="parTrans" cxnId="{86A352E8-5B58-4AAF-9CD7-203F81EA17DF}">
      <dgm:prSet/>
      <dgm:spPr/>
      <dgm:t>
        <a:bodyPr/>
        <a:lstStyle/>
        <a:p>
          <a:endParaRPr lang="en-US" sz="1200" b="1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5495BFED-05D4-4B31-A1AB-F9AE49E402BB}" type="sibTrans" cxnId="{86A352E8-5B58-4AAF-9CD7-203F81EA17DF}">
      <dgm:prSet/>
      <dgm:spPr/>
      <dgm:t>
        <a:bodyPr/>
        <a:lstStyle/>
        <a:p>
          <a:endParaRPr lang="en-US" sz="1200" b="1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7BF3090D-5520-40B9-B294-72EC8D848F0C}">
      <dgm:prSet phldrT="[Text]" custT="1"/>
      <dgm:spPr/>
      <dgm:t>
        <a:bodyPr/>
        <a:lstStyle/>
        <a:p>
          <a:r>
            <a:rPr lang="fa-IR" sz="1200" b="1" dirty="0" smtClean="0">
              <a:latin typeface="IranNastaliq" panose="02020505000000020003" pitchFamily="18" charset="0"/>
              <a:cs typeface="B Nazanin" panose="00000400000000000000" pitchFamily="2" charset="-78"/>
            </a:rPr>
            <a:t>ریسک پذیری متوسط</a:t>
          </a:r>
          <a:endParaRPr lang="en-US" sz="1200" b="1" dirty="0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85A34854-B8A6-4B07-B81D-9CF10F665011}" type="parTrans" cxnId="{2FE3528E-8F8B-4EDF-9035-6DF3864123CB}">
      <dgm:prSet custT="1"/>
      <dgm:spPr/>
      <dgm:t>
        <a:bodyPr/>
        <a:lstStyle/>
        <a:p>
          <a:endParaRPr lang="en-US" sz="1200" b="1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591F6341-7AFB-4243-98B6-A456B5091304}" type="sibTrans" cxnId="{2FE3528E-8F8B-4EDF-9035-6DF3864123CB}">
      <dgm:prSet/>
      <dgm:spPr/>
      <dgm:t>
        <a:bodyPr/>
        <a:lstStyle/>
        <a:p>
          <a:endParaRPr lang="en-US" sz="1200" b="1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FA1FB98D-BDB1-417F-8489-E7E213BCB4B3}">
      <dgm:prSet phldrT="[Text]" custT="1"/>
      <dgm:spPr/>
      <dgm:t>
        <a:bodyPr/>
        <a:lstStyle/>
        <a:p>
          <a:r>
            <a:rPr lang="fa-IR" sz="1200" b="1" dirty="0" smtClean="0">
              <a:latin typeface="IranNastaliq" panose="02020505000000020003" pitchFamily="18" charset="0"/>
              <a:cs typeface="B Nazanin" panose="00000400000000000000" pitchFamily="2" charset="-78"/>
            </a:rPr>
            <a:t>شیفتگی به کار</a:t>
          </a:r>
          <a:endParaRPr lang="en-US" sz="1200" b="1" dirty="0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8ADF88FC-44C1-480F-98B1-6A49D24B1781}" type="parTrans" cxnId="{245EACF5-C6F5-40E7-8A63-8F8DA1CAD094}">
      <dgm:prSet custT="1"/>
      <dgm:spPr/>
      <dgm:t>
        <a:bodyPr/>
        <a:lstStyle/>
        <a:p>
          <a:endParaRPr lang="en-US" sz="1200" b="1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CB61AB88-7808-42AE-A15A-104FF16DD8F2}" type="sibTrans" cxnId="{245EACF5-C6F5-40E7-8A63-8F8DA1CAD094}">
      <dgm:prSet/>
      <dgm:spPr/>
      <dgm:t>
        <a:bodyPr/>
        <a:lstStyle/>
        <a:p>
          <a:endParaRPr lang="en-US" sz="1200" b="1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FC0D5F44-1E64-477A-9AF9-09F9A26CAF22}">
      <dgm:prSet phldrT="[Text]" custT="1"/>
      <dgm:spPr/>
      <dgm:t>
        <a:bodyPr/>
        <a:lstStyle/>
        <a:p>
          <a:r>
            <a:rPr lang="fa-IR" sz="1200" b="1" dirty="0" smtClean="0">
              <a:latin typeface="IranNastaliq" panose="02020505000000020003" pitchFamily="18" charset="0"/>
              <a:cs typeface="B Nazanin" panose="00000400000000000000" pitchFamily="2" charset="-78"/>
            </a:rPr>
            <a:t>واقع گرایی و نتیجه گرایی</a:t>
          </a:r>
          <a:endParaRPr lang="en-US" sz="1200" b="1" dirty="0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6714633B-81D3-4D7C-9639-803350945CEF}" type="parTrans" cxnId="{7870CDC1-37CF-4266-943A-F2B855791957}">
      <dgm:prSet custT="1"/>
      <dgm:spPr/>
      <dgm:t>
        <a:bodyPr/>
        <a:lstStyle/>
        <a:p>
          <a:endParaRPr lang="en-US" sz="1200" b="1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2469A6CD-8734-43B0-AD00-0E8F4ED7B1F6}" type="sibTrans" cxnId="{7870CDC1-37CF-4266-943A-F2B855791957}">
      <dgm:prSet/>
      <dgm:spPr/>
      <dgm:t>
        <a:bodyPr/>
        <a:lstStyle/>
        <a:p>
          <a:endParaRPr lang="en-US" sz="1200" b="1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6E165F39-2557-4557-BEF8-CFFC87123D9C}">
      <dgm:prSet phldrT="[Text]" custT="1"/>
      <dgm:spPr/>
      <dgm:t>
        <a:bodyPr/>
        <a:lstStyle/>
        <a:p>
          <a:r>
            <a:rPr lang="fa-IR" sz="1200" b="1" dirty="0" smtClean="0">
              <a:latin typeface="IranNastaliq" panose="02020505000000020003" pitchFamily="18" charset="0"/>
              <a:cs typeface="B Nazanin" panose="00000400000000000000" pitchFamily="2" charset="-78"/>
            </a:rPr>
            <a:t>فردگرایی</a:t>
          </a:r>
        </a:p>
      </dgm:t>
    </dgm:pt>
    <dgm:pt modelId="{3976097F-E7D9-4242-B900-FD0C72A2271C}" type="parTrans" cxnId="{28E69654-C36A-46EA-9B26-4A983C6F2E2C}">
      <dgm:prSet custT="1"/>
      <dgm:spPr/>
      <dgm:t>
        <a:bodyPr/>
        <a:lstStyle/>
        <a:p>
          <a:endParaRPr lang="en-US" sz="1200" b="1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0DF78963-9B8A-417C-9F58-00B4F6B0A250}" type="sibTrans" cxnId="{28E69654-C36A-46EA-9B26-4A983C6F2E2C}">
      <dgm:prSet/>
      <dgm:spPr/>
      <dgm:t>
        <a:bodyPr/>
        <a:lstStyle/>
        <a:p>
          <a:endParaRPr lang="en-US" sz="1200" b="1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983DAD6E-FA60-407D-A56E-A68CEB2E1A8B}">
      <dgm:prSet phldrT="[Text]" custT="1"/>
      <dgm:spPr/>
      <dgm:t>
        <a:bodyPr/>
        <a:lstStyle/>
        <a:p>
          <a:r>
            <a:rPr lang="fa-IR" sz="1200" b="1" dirty="0" smtClean="0">
              <a:latin typeface="IranNastaliq" panose="02020505000000020003" pitchFamily="18" charset="0"/>
              <a:cs typeface="B Nazanin" panose="00000400000000000000" pitchFamily="2" charset="-78"/>
            </a:rPr>
            <a:t>ارضا از انجام کار</a:t>
          </a:r>
        </a:p>
      </dgm:t>
    </dgm:pt>
    <dgm:pt modelId="{826BA334-1EB1-4548-8BDB-74A704F95E19}" type="parTrans" cxnId="{8B1B5790-B6D9-4539-B3E9-CEA116B82D04}">
      <dgm:prSet custT="1"/>
      <dgm:spPr/>
      <dgm:t>
        <a:bodyPr/>
        <a:lstStyle/>
        <a:p>
          <a:endParaRPr lang="en-US" sz="1200" b="1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33B6360D-8974-46CC-A873-007EE40222B4}" type="sibTrans" cxnId="{8B1B5790-B6D9-4539-B3E9-CEA116B82D04}">
      <dgm:prSet/>
      <dgm:spPr/>
      <dgm:t>
        <a:bodyPr/>
        <a:lstStyle/>
        <a:p>
          <a:endParaRPr lang="en-US" sz="1200" b="1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2C37E147-ACA3-41FA-B954-6F902265F334}">
      <dgm:prSet phldrT="[Text]" custT="1"/>
      <dgm:spPr/>
      <dgm:t>
        <a:bodyPr/>
        <a:lstStyle/>
        <a:p>
          <a:r>
            <a:rPr lang="fa-IR" sz="1200" b="1" dirty="0" smtClean="0">
              <a:latin typeface="IranNastaliq" panose="02020505000000020003" pitchFamily="18" charset="0"/>
              <a:cs typeface="B Nazanin" panose="00000400000000000000" pitchFamily="2" charset="-78"/>
            </a:rPr>
            <a:t>بازخور سریع</a:t>
          </a:r>
        </a:p>
      </dgm:t>
    </dgm:pt>
    <dgm:pt modelId="{D5758CB5-1D6E-4D87-8D8B-7BE8E056A638}" type="parTrans" cxnId="{CCED1991-962C-408F-9A73-390763306782}">
      <dgm:prSet custT="1"/>
      <dgm:spPr/>
      <dgm:t>
        <a:bodyPr/>
        <a:lstStyle/>
        <a:p>
          <a:endParaRPr lang="en-US" sz="1200" b="1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6CB22E0C-481B-4494-B56D-1246AC333468}" type="sibTrans" cxnId="{CCED1991-962C-408F-9A73-390763306782}">
      <dgm:prSet/>
      <dgm:spPr/>
      <dgm:t>
        <a:bodyPr/>
        <a:lstStyle/>
        <a:p>
          <a:endParaRPr lang="en-US" sz="1200" b="1">
            <a:latin typeface="IranNastaliq" panose="02020505000000020003" pitchFamily="18" charset="0"/>
            <a:cs typeface="B Nazanin" panose="00000400000000000000" pitchFamily="2" charset="-78"/>
          </a:endParaRPr>
        </a:p>
      </dgm:t>
    </dgm:pt>
    <dgm:pt modelId="{38F33AC1-A190-4B4A-A10F-EC5CA67E7F40}" type="pres">
      <dgm:prSet presAssocID="{AD2321DA-7776-410F-8FC3-AF275966B9B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7D454C1-75FD-4B56-A511-AA0A9FB7DCD9}" type="pres">
      <dgm:prSet presAssocID="{9ADFBBC8-F6CF-4768-8C90-3D6FE50F2306}" presName="centerShape" presStyleLbl="node0" presStyleIdx="0" presStyleCnt="1"/>
      <dgm:spPr/>
      <dgm:t>
        <a:bodyPr/>
        <a:lstStyle/>
        <a:p>
          <a:endParaRPr lang="en-US"/>
        </a:p>
      </dgm:t>
    </dgm:pt>
    <dgm:pt modelId="{194752CB-80B4-4FC3-8A6C-660DF936126C}" type="pres">
      <dgm:prSet presAssocID="{85A34854-B8A6-4B07-B81D-9CF10F665011}" presName="Name9" presStyleLbl="parChTrans1D2" presStyleIdx="0" presStyleCnt="6"/>
      <dgm:spPr/>
      <dgm:t>
        <a:bodyPr/>
        <a:lstStyle/>
        <a:p>
          <a:endParaRPr lang="en-US"/>
        </a:p>
      </dgm:t>
    </dgm:pt>
    <dgm:pt modelId="{D310EBD8-509F-4C4C-8ADD-C71DDED802D9}" type="pres">
      <dgm:prSet presAssocID="{85A34854-B8A6-4B07-B81D-9CF10F665011}" presName="connTx" presStyleLbl="parChTrans1D2" presStyleIdx="0" presStyleCnt="6"/>
      <dgm:spPr/>
      <dgm:t>
        <a:bodyPr/>
        <a:lstStyle/>
        <a:p>
          <a:endParaRPr lang="en-US"/>
        </a:p>
      </dgm:t>
    </dgm:pt>
    <dgm:pt modelId="{F4F92DEF-18CE-423B-B5AB-0922C0946F30}" type="pres">
      <dgm:prSet presAssocID="{7BF3090D-5520-40B9-B294-72EC8D848F0C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5E2397-365E-4739-A5E5-5FE5F0008D64}" type="pres">
      <dgm:prSet presAssocID="{8ADF88FC-44C1-480F-98B1-6A49D24B1781}" presName="Name9" presStyleLbl="parChTrans1D2" presStyleIdx="1" presStyleCnt="6"/>
      <dgm:spPr/>
      <dgm:t>
        <a:bodyPr/>
        <a:lstStyle/>
        <a:p>
          <a:endParaRPr lang="en-US"/>
        </a:p>
      </dgm:t>
    </dgm:pt>
    <dgm:pt modelId="{BB4148AD-F383-4024-A7C6-93D9E7203397}" type="pres">
      <dgm:prSet presAssocID="{8ADF88FC-44C1-480F-98B1-6A49D24B1781}" presName="connTx" presStyleLbl="parChTrans1D2" presStyleIdx="1" presStyleCnt="6"/>
      <dgm:spPr/>
      <dgm:t>
        <a:bodyPr/>
        <a:lstStyle/>
        <a:p>
          <a:endParaRPr lang="en-US"/>
        </a:p>
      </dgm:t>
    </dgm:pt>
    <dgm:pt modelId="{35882082-EC6B-4041-994A-1A2E7E0D1FEC}" type="pres">
      <dgm:prSet presAssocID="{FA1FB98D-BDB1-417F-8489-E7E213BCB4B3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870FC2-BB41-4163-966D-5D669EE2EBF0}" type="pres">
      <dgm:prSet presAssocID="{6714633B-81D3-4D7C-9639-803350945CEF}" presName="Name9" presStyleLbl="parChTrans1D2" presStyleIdx="2" presStyleCnt="6"/>
      <dgm:spPr/>
      <dgm:t>
        <a:bodyPr/>
        <a:lstStyle/>
        <a:p>
          <a:endParaRPr lang="en-US"/>
        </a:p>
      </dgm:t>
    </dgm:pt>
    <dgm:pt modelId="{48B9BF1D-6D6D-4E64-81F0-37D0ED3DD79D}" type="pres">
      <dgm:prSet presAssocID="{6714633B-81D3-4D7C-9639-803350945CEF}" presName="connTx" presStyleLbl="parChTrans1D2" presStyleIdx="2" presStyleCnt="6"/>
      <dgm:spPr/>
      <dgm:t>
        <a:bodyPr/>
        <a:lstStyle/>
        <a:p>
          <a:endParaRPr lang="en-US"/>
        </a:p>
      </dgm:t>
    </dgm:pt>
    <dgm:pt modelId="{962D27B5-2C8B-417E-8121-9588EDA53B2A}" type="pres">
      <dgm:prSet presAssocID="{FC0D5F44-1E64-477A-9AF9-09F9A26CAF22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F686AE-AC7C-47D7-8055-0720487093F2}" type="pres">
      <dgm:prSet presAssocID="{3976097F-E7D9-4242-B900-FD0C72A2271C}" presName="Name9" presStyleLbl="parChTrans1D2" presStyleIdx="3" presStyleCnt="6"/>
      <dgm:spPr/>
      <dgm:t>
        <a:bodyPr/>
        <a:lstStyle/>
        <a:p>
          <a:endParaRPr lang="en-US"/>
        </a:p>
      </dgm:t>
    </dgm:pt>
    <dgm:pt modelId="{0B032427-D98E-4577-B7D9-F3285BC65A84}" type="pres">
      <dgm:prSet presAssocID="{3976097F-E7D9-4242-B900-FD0C72A2271C}" presName="connTx" presStyleLbl="parChTrans1D2" presStyleIdx="3" presStyleCnt="6"/>
      <dgm:spPr/>
      <dgm:t>
        <a:bodyPr/>
        <a:lstStyle/>
        <a:p>
          <a:endParaRPr lang="en-US"/>
        </a:p>
      </dgm:t>
    </dgm:pt>
    <dgm:pt modelId="{16E3BB5E-AC9C-4421-B364-CF7B9C700A85}" type="pres">
      <dgm:prSet presAssocID="{6E165F39-2557-4557-BEF8-CFFC87123D9C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F830E1-2F0D-4C55-A037-26207598589E}" type="pres">
      <dgm:prSet presAssocID="{826BA334-1EB1-4548-8BDB-74A704F95E19}" presName="Name9" presStyleLbl="parChTrans1D2" presStyleIdx="4" presStyleCnt="6"/>
      <dgm:spPr/>
      <dgm:t>
        <a:bodyPr/>
        <a:lstStyle/>
        <a:p>
          <a:endParaRPr lang="en-US"/>
        </a:p>
      </dgm:t>
    </dgm:pt>
    <dgm:pt modelId="{D7096A28-5F27-40FC-BC5C-0F61AE7AA735}" type="pres">
      <dgm:prSet presAssocID="{826BA334-1EB1-4548-8BDB-74A704F95E19}" presName="connTx" presStyleLbl="parChTrans1D2" presStyleIdx="4" presStyleCnt="6"/>
      <dgm:spPr/>
      <dgm:t>
        <a:bodyPr/>
        <a:lstStyle/>
        <a:p>
          <a:endParaRPr lang="en-US"/>
        </a:p>
      </dgm:t>
    </dgm:pt>
    <dgm:pt modelId="{ABCA3410-6A98-468B-92D6-BDD7C47ACCFD}" type="pres">
      <dgm:prSet presAssocID="{983DAD6E-FA60-407D-A56E-A68CEB2E1A8B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412171-9A98-4B9C-A48E-90322E1BF264}" type="pres">
      <dgm:prSet presAssocID="{D5758CB5-1D6E-4D87-8D8B-7BE8E056A638}" presName="Name9" presStyleLbl="parChTrans1D2" presStyleIdx="5" presStyleCnt="6"/>
      <dgm:spPr/>
      <dgm:t>
        <a:bodyPr/>
        <a:lstStyle/>
        <a:p>
          <a:endParaRPr lang="en-US"/>
        </a:p>
      </dgm:t>
    </dgm:pt>
    <dgm:pt modelId="{4365515B-1088-47CE-8436-8785AB46FE83}" type="pres">
      <dgm:prSet presAssocID="{D5758CB5-1D6E-4D87-8D8B-7BE8E056A638}" presName="connTx" presStyleLbl="parChTrans1D2" presStyleIdx="5" presStyleCnt="6"/>
      <dgm:spPr/>
      <dgm:t>
        <a:bodyPr/>
        <a:lstStyle/>
        <a:p>
          <a:endParaRPr lang="en-US"/>
        </a:p>
      </dgm:t>
    </dgm:pt>
    <dgm:pt modelId="{D4A48D18-EEE6-4D74-977F-BB0E12884F5D}" type="pres">
      <dgm:prSet presAssocID="{2C37E147-ACA3-41FA-B954-6F902265F334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B10DEEB-5A49-4C50-B820-C998AE0601C1}" type="presOf" srcId="{D5758CB5-1D6E-4D87-8D8B-7BE8E056A638}" destId="{21412171-9A98-4B9C-A48E-90322E1BF264}" srcOrd="0" destOrd="0" presId="urn:microsoft.com/office/officeart/2005/8/layout/radial1"/>
    <dgm:cxn modelId="{04214BE5-5075-414E-86C1-A0CD5E841A95}" type="presOf" srcId="{FC0D5F44-1E64-477A-9AF9-09F9A26CAF22}" destId="{962D27B5-2C8B-417E-8121-9588EDA53B2A}" srcOrd="0" destOrd="0" presId="urn:microsoft.com/office/officeart/2005/8/layout/radial1"/>
    <dgm:cxn modelId="{50D19AA7-A680-46FA-89BE-10328391E330}" type="presOf" srcId="{85A34854-B8A6-4B07-B81D-9CF10F665011}" destId="{194752CB-80B4-4FC3-8A6C-660DF936126C}" srcOrd="0" destOrd="0" presId="urn:microsoft.com/office/officeart/2005/8/layout/radial1"/>
    <dgm:cxn modelId="{E9CB54C5-2B55-4612-B3F4-BEB21A6A667E}" type="presOf" srcId="{6714633B-81D3-4D7C-9639-803350945CEF}" destId="{48B9BF1D-6D6D-4E64-81F0-37D0ED3DD79D}" srcOrd="1" destOrd="0" presId="urn:microsoft.com/office/officeart/2005/8/layout/radial1"/>
    <dgm:cxn modelId="{28E69654-C36A-46EA-9B26-4A983C6F2E2C}" srcId="{9ADFBBC8-F6CF-4768-8C90-3D6FE50F2306}" destId="{6E165F39-2557-4557-BEF8-CFFC87123D9C}" srcOrd="3" destOrd="0" parTransId="{3976097F-E7D9-4242-B900-FD0C72A2271C}" sibTransId="{0DF78963-9B8A-417C-9F58-00B4F6B0A250}"/>
    <dgm:cxn modelId="{363EF433-F9FA-428E-B274-C800AD8932BF}" type="presOf" srcId="{D5758CB5-1D6E-4D87-8D8B-7BE8E056A638}" destId="{4365515B-1088-47CE-8436-8785AB46FE83}" srcOrd="1" destOrd="0" presId="urn:microsoft.com/office/officeart/2005/8/layout/radial1"/>
    <dgm:cxn modelId="{B0E82EF7-87D9-4146-8B6F-623CF01AF940}" type="presOf" srcId="{983DAD6E-FA60-407D-A56E-A68CEB2E1A8B}" destId="{ABCA3410-6A98-468B-92D6-BDD7C47ACCFD}" srcOrd="0" destOrd="0" presId="urn:microsoft.com/office/officeart/2005/8/layout/radial1"/>
    <dgm:cxn modelId="{7870CDC1-37CF-4266-943A-F2B855791957}" srcId="{9ADFBBC8-F6CF-4768-8C90-3D6FE50F2306}" destId="{FC0D5F44-1E64-477A-9AF9-09F9A26CAF22}" srcOrd="2" destOrd="0" parTransId="{6714633B-81D3-4D7C-9639-803350945CEF}" sibTransId="{2469A6CD-8734-43B0-AD00-0E8F4ED7B1F6}"/>
    <dgm:cxn modelId="{293F7C97-4558-441F-8626-8B628F951F58}" type="presOf" srcId="{7BF3090D-5520-40B9-B294-72EC8D848F0C}" destId="{F4F92DEF-18CE-423B-B5AB-0922C0946F30}" srcOrd="0" destOrd="0" presId="urn:microsoft.com/office/officeart/2005/8/layout/radial1"/>
    <dgm:cxn modelId="{87326BA5-ECFC-4BD7-A6D0-EA378BB51C6D}" type="presOf" srcId="{8ADF88FC-44C1-480F-98B1-6A49D24B1781}" destId="{BB4148AD-F383-4024-A7C6-93D9E7203397}" srcOrd="1" destOrd="0" presId="urn:microsoft.com/office/officeart/2005/8/layout/radial1"/>
    <dgm:cxn modelId="{9FA83CC6-3921-4EE8-8C29-43B5017E8A25}" type="presOf" srcId="{826BA334-1EB1-4548-8BDB-74A704F95E19}" destId="{68F830E1-2F0D-4C55-A037-26207598589E}" srcOrd="0" destOrd="0" presId="urn:microsoft.com/office/officeart/2005/8/layout/radial1"/>
    <dgm:cxn modelId="{2FE3528E-8F8B-4EDF-9035-6DF3864123CB}" srcId="{9ADFBBC8-F6CF-4768-8C90-3D6FE50F2306}" destId="{7BF3090D-5520-40B9-B294-72EC8D848F0C}" srcOrd="0" destOrd="0" parTransId="{85A34854-B8A6-4B07-B81D-9CF10F665011}" sibTransId="{591F6341-7AFB-4243-98B6-A456B5091304}"/>
    <dgm:cxn modelId="{8B1B5790-B6D9-4539-B3E9-CEA116B82D04}" srcId="{9ADFBBC8-F6CF-4768-8C90-3D6FE50F2306}" destId="{983DAD6E-FA60-407D-A56E-A68CEB2E1A8B}" srcOrd="4" destOrd="0" parTransId="{826BA334-1EB1-4548-8BDB-74A704F95E19}" sibTransId="{33B6360D-8974-46CC-A873-007EE40222B4}"/>
    <dgm:cxn modelId="{4D67ECDC-83D7-4ECE-B96B-6760A1CBD180}" type="presOf" srcId="{8ADF88FC-44C1-480F-98B1-6A49D24B1781}" destId="{0C5E2397-365E-4739-A5E5-5FE5F0008D64}" srcOrd="0" destOrd="0" presId="urn:microsoft.com/office/officeart/2005/8/layout/radial1"/>
    <dgm:cxn modelId="{FFE649AF-D3B4-4383-BB65-076D038C7C2F}" type="presOf" srcId="{9ADFBBC8-F6CF-4768-8C90-3D6FE50F2306}" destId="{57D454C1-75FD-4B56-A511-AA0A9FB7DCD9}" srcOrd="0" destOrd="0" presId="urn:microsoft.com/office/officeart/2005/8/layout/radial1"/>
    <dgm:cxn modelId="{245EACF5-C6F5-40E7-8A63-8F8DA1CAD094}" srcId="{9ADFBBC8-F6CF-4768-8C90-3D6FE50F2306}" destId="{FA1FB98D-BDB1-417F-8489-E7E213BCB4B3}" srcOrd="1" destOrd="0" parTransId="{8ADF88FC-44C1-480F-98B1-6A49D24B1781}" sibTransId="{CB61AB88-7808-42AE-A15A-104FF16DD8F2}"/>
    <dgm:cxn modelId="{CCED1991-962C-408F-9A73-390763306782}" srcId="{9ADFBBC8-F6CF-4768-8C90-3D6FE50F2306}" destId="{2C37E147-ACA3-41FA-B954-6F902265F334}" srcOrd="5" destOrd="0" parTransId="{D5758CB5-1D6E-4D87-8D8B-7BE8E056A638}" sibTransId="{6CB22E0C-481B-4494-B56D-1246AC333468}"/>
    <dgm:cxn modelId="{DFB45967-D605-46B8-8E77-DC132FF04AA6}" type="presOf" srcId="{AD2321DA-7776-410F-8FC3-AF275966B9B8}" destId="{38F33AC1-A190-4B4A-A10F-EC5CA67E7F40}" srcOrd="0" destOrd="0" presId="urn:microsoft.com/office/officeart/2005/8/layout/radial1"/>
    <dgm:cxn modelId="{86A352E8-5B58-4AAF-9CD7-203F81EA17DF}" srcId="{AD2321DA-7776-410F-8FC3-AF275966B9B8}" destId="{9ADFBBC8-F6CF-4768-8C90-3D6FE50F2306}" srcOrd="0" destOrd="0" parTransId="{006881E2-6727-46A6-8ABA-E8D0950DC19B}" sibTransId="{5495BFED-05D4-4B31-A1AB-F9AE49E402BB}"/>
    <dgm:cxn modelId="{F63F9E76-742E-40A8-BED9-92B84DD80213}" type="presOf" srcId="{85A34854-B8A6-4B07-B81D-9CF10F665011}" destId="{D310EBD8-509F-4C4C-8ADD-C71DDED802D9}" srcOrd="1" destOrd="0" presId="urn:microsoft.com/office/officeart/2005/8/layout/radial1"/>
    <dgm:cxn modelId="{7417CBC1-EBA8-44B6-80CC-717F1F0C3A75}" type="presOf" srcId="{6E165F39-2557-4557-BEF8-CFFC87123D9C}" destId="{16E3BB5E-AC9C-4421-B364-CF7B9C700A85}" srcOrd="0" destOrd="0" presId="urn:microsoft.com/office/officeart/2005/8/layout/radial1"/>
    <dgm:cxn modelId="{731D73A1-1C02-46F0-9FD6-6E78CCD4CDF7}" type="presOf" srcId="{826BA334-1EB1-4548-8BDB-74A704F95E19}" destId="{D7096A28-5F27-40FC-BC5C-0F61AE7AA735}" srcOrd="1" destOrd="0" presId="urn:microsoft.com/office/officeart/2005/8/layout/radial1"/>
    <dgm:cxn modelId="{F5B7D58D-FB70-4C46-9AFC-95817BEB4872}" type="presOf" srcId="{3976097F-E7D9-4242-B900-FD0C72A2271C}" destId="{3CF686AE-AC7C-47D7-8055-0720487093F2}" srcOrd="0" destOrd="0" presId="urn:microsoft.com/office/officeart/2005/8/layout/radial1"/>
    <dgm:cxn modelId="{303E7999-2696-458C-A63A-A7E2E5568B55}" type="presOf" srcId="{2C37E147-ACA3-41FA-B954-6F902265F334}" destId="{D4A48D18-EEE6-4D74-977F-BB0E12884F5D}" srcOrd="0" destOrd="0" presId="urn:microsoft.com/office/officeart/2005/8/layout/radial1"/>
    <dgm:cxn modelId="{9BBC8477-2AE0-4E49-B481-1A1EB93A283A}" type="presOf" srcId="{FA1FB98D-BDB1-417F-8489-E7E213BCB4B3}" destId="{35882082-EC6B-4041-994A-1A2E7E0D1FEC}" srcOrd="0" destOrd="0" presId="urn:microsoft.com/office/officeart/2005/8/layout/radial1"/>
    <dgm:cxn modelId="{6B160D11-FC1E-4EF0-91DC-AE54F9517939}" type="presOf" srcId="{6714633B-81D3-4D7C-9639-803350945CEF}" destId="{6F870FC2-BB41-4163-966D-5D669EE2EBF0}" srcOrd="0" destOrd="0" presId="urn:microsoft.com/office/officeart/2005/8/layout/radial1"/>
    <dgm:cxn modelId="{C7DD6E43-C8CC-4DE1-837B-0F975AF6D28C}" type="presOf" srcId="{3976097F-E7D9-4242-B900-FD0C72A2271C}" destId="{0B032427-D98E-4577-B7D9-F3285BC65A84}" srcOrd="1" destOrd="0" presId="urn:microsoft.com/office/officeart/2005/8/layout/radial1"/>
    <dgm:cxn modelId="{0432944E-F03C-48EF-8A77-EB936F9CADDD}" type="presParOf" srcId="{38F33AC1-A190-4B4A-A10F-EC5CA67E7F40}" destId="{57D454C1-75FD-4B56-A511-AA0A9FB7DCD9}" srcOrd="0" destOrd="0" presId="urn:microsoft.com/office/officeart/2005/8/layout/radial1"/>
    <dgm:cxn modelId="{6E9FAF10-9FA2-4C0A-9010-44AD9CDEC689}" type="presParOf" srcId="{38F33AC1-A190-4B4A-A10F-EC5CA67E7F40}" destId="{194752CB-80B4-4FC3-8A6C-660DF936126C}" srcOrd="1" destOrd="0" presId="urn:microsoft.com/office/officeart/2005/8/layout/radial1"/>
    <dgm:cxn modelId="{42E14E4B-0848-4ED2-883E-D14BCF527622}" type="presParOf" srcId="{194752CB-80B4-4FC3-8A6C-660DF936126C}" destId="{D310EBD8-509F-4C4C-8ADD-C71DDED802D9}" srcOrd="0" destOrd="0" presId="urn:microsoft.com/office/officeart/2005/8/layout/radial1"/>
    <dgm:cxn modelId="{FC8DBDC5-89FB-4885-AEEB-CF5B14D7B8A1}" type="presParOf" srcId="{38F33AC1-A190-4B4A-A10F-EC5CA67E7F40}" destId="{F4F92DEF-18CE-423B-B5AB-0922C0946F30}" srcOrd="2" destOrd="0" presId="urn:microsoft.com/office/officeart/2005/8/layout/radial1"/>
    <dgm:cxn modelId="{6864F82B-59CC-4428-91B6-D940E1DF3F37}" type="presParOf" srcId="{38F33AC1-A190-4B4A-A10F-EC5CA67E7F40}" destId="{0C5E2397-365E-4739-A5E5-5FE5F0008D64}" srcOrd="3" destOrd="0" presId="urn:microsoft.com/office/officeart/2005/8/layout/radial1"/>
    <dgm:cxn modelId="{8916A201-18BC-4A19-9CA3-C193F955FED0}" type="presParOf" srcId="{0C5E2397-365E-4739-A5E5-5FE5F0008D64}" destId="{BB4148AD-F383-4024-A7C6-93D9E7203397}" srcOrd="0" destOrd="0" presId="urn:microsoft.com/office/officeart/2005/8/layout/radial1"/>
    <dgm:cxn modelId="{C35D72FA-B13E-4B76-8FE6-F341BF26B97E}" type="presParOf" srcId="{38F33AC1-A190-4B4A-A10F-EC5CA67E7F40}" destId="{35882082-EC6B-4041-994A-1A2E7E0D1FEC}" srcOrd="4" destOrd="0" presId="urn:microsoft.com/office/officeart/2005/8/layout/radial1"/>
    <dgm:cxn modelId="{8B130BBE-A30F-47AD-96A4-A6B8063111A4}" type="presParOf" srcId="{38F33AC1-A190-4B4A-A10F-EC5CA67E7F40}" destId="{6F870FC2-BB41-4163-966D-5D669EE2EBF0}" srcOrd="5" destOrd="0" presId="urn:microsoft.com/office/officeart/2005/8/layout/radial1"/>
    <dgm:cxn modelId="{DDB05ACA-5B99-4D79-B490-F2EC4ABE6658}" type="presParOf" srcId="{6F870FC2-BB41-4163-966D-5D669EE2EBF0}" destId="{48B9BF1D-6D6D-4E64-81F0-37D0ED3DD79D}" srcOrd="0" destOrd="0" presId="urn:microsoft.com/office/officeart/2005/8/layout/radial1"/>
    <dgm:cxn modelId="{B6DDAB23-1533-4D10-8C6E-E9BA0B15D661}" type="presParOf" srcId="{38F33AC1-A190-4B4A-A10F-EC5CA67E7F40}" destId="{962D27B5-2C8B-417E-8121-9588EDA53B2A}" srcOrd="6" destOrd="0" presId="urn:microsoft.com/office/officeart/2005/8/layout/radial1"/>
    <dgm:cxn modelId="{30C62E8A-23E3-4FF4-9F37-DE5199EB19B3}" type="presParOf" srcId="{38F33AC1-A190-4B4A-A10F-EC5CA67E7F40}" destId="{3CF686AE-AC7C-47D7-8055-0720487093F2}" srcOrd="7" destOrd="0" presId="urn:microsoft.com/office/officeart/2005/8/layout/radial1"/>
    <dgm:cxn modelId="{F2236E57-1008-4B8A-BB63-A64485F06867}" type="presParOf" srcId="{3CF686AE-AC7C-47D7-8055-0720487093F2}" destId="{0B032427-D98E-4577-B7D9-F3285BC65A84}" srcOrd="0" destOrd="0" presId="urn:microsoft.com/office/officeart/2005/8/layout/radial1"/>
    <dgm:cxn modelId="{DC798761-9037-498A-96C2-B49F52C4E354}" type="presParOf" srcId="{38F33AC1-A190-4B4A-A10F-EC5CA67E7F40}" destId="{16E3BB5E-AC9C-4421-B364-CF7B9C700A85}" srcOrd="8" destOrd="0" presId="urn:microsoft.com/office/officeart/2005/8/layout/radial1"/>
    <dgm:cxn modelId="{12A18F85-0749-4DC5-A3E2-32A342432D86}" type="presParOf" srcId="{38F33AC1-A190-4B4A-A10F-EC5CA67E7F40}" destId="{68F830E1-2F0D-4C55-A037-26207598589E}" srcOrd="9" destOrd="0" presId="urn:microsoft.com/office/officeart/2005/8/layout/radial1"/>
    <dgm:cxn modelId="{0F1085C0-3CD1-4449-8D4D-E7B513BDE5C9}" type="presParOf" srcId="{68F830E1-2F0D-4C55-A037-26207598589E}" destId="{D7096A28-5F27-40FC-BC5C-0F61AE7AA735}" srcOrd="0" destOrd="0" presId="urn:microsoft.com/office/officeart/2005/8/layout/radial1"/>
    <dgm:cxn modelId="{AE0046C5-07C5-4712-BE35-B34A93EC57B9}" type="presParOf" srcId="{38F33AC1-A190-4B4A-A10F-EC5CA67E7F40}" destId="{ABCA3410-6A98-468B-92D6-BDD7C47ACCFD}" srcOrd="10" destOrd="0" presId="urn:microsoft.com/office/officeart/2005/8/layout/radial1"/>
    <dgm:cxn modelId="{5A498789-A3E2-429B-9584-42EB9C18636E}" type="presParOf" srcId="{38F33AC1-A190-4B4A-A10F-EC5CA67E7F40}" destId="{21412171-9A98-4B9C-A48E-90322E1BF264}" srcOrd="11" destOrd="0" presId="urn:microsoft.com/office/officeart/2005/8/layout/radial1"/>
    <dgm:cxn modelId="{99AA0CC3-9A1A-421E-8FA8-A1946F510171}" type="presParOf" srcId="{21412171-9A98-4B9C-A48E-90322E1BF264}" destId="{4365515B-1088-47CE-8436-8785AB46FE83}" srcOrd="0" destOrd="0" presId="urn:microsoft.com/office/officeart/2005/8/layout/radial1"/>
    <dgm:cxn modelId="{823B49BE-15F0-4B74-9E42-B16409963EDA}" type="presParOf" srcId="{38F33AC1-A190-4B4A-A10F-EC5CA67E7F40}" destId="{D4A48D18-EEE6-4D74-977F-BB0E12884F5D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284920C-8232-4CD9-BECE-6C690224CF9D}" type="doc">
      <dgm:prSet loTypeId="urn:microsoft.com/office/officeart/2005/8/layout/hList3" loCatId="list" qsTypeId="urn:microsoft.com/office/officeart/2005/8/quickstyle/simple3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30EBFD38-2223-4206-A0E7-DA573AB0C15B}">
      <dgm:prSet phldrT="[Text]" custT="1"/>
      <dgm:spPr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pPr algn="ctr" rtl="1"/>
          <a:r>
            <a:rPr lang="fa-IR" sz="2000" b="1" smtClean="0">
              <a:cs typeface="B Nazanin" panose="00000400000000000000" pitchFamily="2" charset="-78"/>
            </a:rPr>
            <a:t>نظریه های فرآیندی انگیزش</a:t>
          </a:r>
        </a:p>
        <a:p>
          <a:pPr algn="r" rtl="1"/>
          <a:r>
            <a:rPr lang="fa-IR" sz="1800" b="1" smtClean="0">
              <a:latin typeface="Times New Roman" pitchFamily="18" charset="0"/>
              <a:cs typeface="B Nazanin" panose="00000400000000000000" pitchFamily="2" charset="-78"/>
            </a:rPr>
            <a:t>به پیشینه های شناختی متعامل اشاره داردکه فرآیند انگیزش را تبیین می کنند.</a:t>
          </a:r>
          <a:endParaRPr lang="en-US" sz="1800" dirty="0">
            <a:cs typeface="B Nazanin" panose="00000400000000000000" pitchFamily="2" charset="-78"/>
          </a:endParaRPr>
        </a:p>
      </dgm:t>
    </dgm:pt>
    <dgm:pt modelId="{D5D87474-27D9-4E86-828C-2F75169ABBA0}" type="parTrans" cxnId="{0D848D66-6085-47CC-A68F-9A33D9819172}">
      <dgm:prSet/>
      <dgm:spPr/>
      <dgm:t>
        <a:bodyPr/>
        <a:lstStyle/>
        <a:p>
          <a:pPr algn="r" rtl="1"/>
          <a:endParaRPr lang="en-US" sz="1800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6989F537-B207-4733-977B-05654D21F74B}" type="sibTrans" cxnId="{0D848D66-6085-47CC-A68F-9A33D9819172}">
      <dgm:prSet/>
      <dgm:spPr/>
      <dgm:t>
        <a:bodyPr/>
        <a:lstStyle/>
        <a:p>
          <a:pPr algn="r" rtl="1"/>
          <a:endParaRPr lang="en-US" sz="1800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2ECAB6A2-295B-42C8-9CB9-F093744D506B}">
      <dgm:prSet phldrT="[Text]" custT="1"/>
      <dgm:spPr/>
      <dgm:t>
        <a:bodyPr/>
        <a:lstStyle/>
        <a:p>
          <a:pPr algn="ctr" rtl="1"/>
          <a:r>
            <a:rPr lang="fa-IR" sz="1800" smtClean="0">
              <a:cs typeface="B Nazanin" panose="00000400000000000000" pitchFamily="2" charset="-78"/>
            </a:rPr>
            <a:t>نظریه اسناد</a:t>
          </a:r>
          <a:endParaRPr lang="en-US" sz="1800" dirty="0">
            <a:cs typeface="B Nazanin" panose="00000400000000000000" pitchFamily="2" charset="-78"/>
          </a:endParaRPr>
        </a:p>
      </dgm:t>
    </dgm:pt>
    <dgm:pt modelId="{86D95A88-6323-41F0-91B8-48E5E0547B59}" type="parTrans" cxnId="{9842299D-6975-4804-971E-71DD5FDFBDD0}">
      <dgm:prSet/>
      <dgm:spPr/>
      <dgm:t>
        <a:bodyPr/>
        <a:lstStyle/>
        <a:p>
          <a:pPr algn="r" rtl="1"/>
          <a:endParaRPr lang="en-US" sz="1800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EA637CAB-6A1F-4DEB-B8FD-248EED56B3B2}" type="sibTrans" cxnId="{9842299D-6975-4804-971E-71DD5FDFBDD0}">
      <dgm:prSet/>
      <dgm:spPr/>
      <dgm:t>
        <a:bodyPr/>
        <a:lstStyle/>
        <a:p>
          <a:pPr algn="r" rtl="1"/>
          <a:endParaRPr lang="en-US" sz="1800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F6C756C3-EB5F-4B27-9AB5-DE98183BB25A}">
      <dgm:prSet phldrT="[Text]" custT="1"/>
      <dgm:spPr/>
      <dgm:t>
        <a:bodyPr/>
        <a:lstStyle/>
        <a:p>
          <a:pPr algn="ctr" rtl="1"/>
          <a:r>
            <a:rPr lang="fa-IR" sz="1800" smtClean="0">
              <a:cs typeface="B Nazanin" panose="00000400000000000000" pitchFamily="2" charset="-78"/>
            </a:rPr>
            <a:t>نظریه برابری آدامز(مقایسه)</a:t>
          </a:r>
          <a:endParaRPr lang="en-US" sz="1800" dirty="0">
            <a:cs typeface="B Nazanin" panose="00000400000000000000" pitchFamily="2" charset="-78"/>
          </a:endParaRPr>
        </a:p>
      </dgm:t>
    </dgm:pt>
    <dgm:pt modelId="{797217BE-1484-474E-A31B-447883FF1600}" type="parTrans" cxnId="{D3FB550E-298B-41D1-97AF-DA56B6E1DCED}">
      <dgm:prSet/>
      <dgm:spPr/>
      <dgm:t>
        <a:bodyPr/>
        <a:lstStyle/>
        <a:p>
          <a:pPr algn="r" rtl="1"/>
          <a:endParaRPr lang="en-US" sz="1800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64493C75-2FE2-4F9E-A929-C0BE421C5011}" type="sibTrans" cxnId="{D3FB550E-298B-41D1-97AF-DA56B6E1DCED}">
      <dgm:prSet/>
      <dgm:spPr/>
      <dgm:t>
        <a:bodyPr/>
        <a:lstStyle/>
        <a:p>
          <a:pPr algn="r" rtl="1"/>
          <a:endParaRPr lang="en-US" sz="1800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9841C942-AA32-4A71-9767-5CC76F8D1652}">
      <dgm:prSet phldrT="[Text]" custT="1"/>
      <dgm:spPr/>
      <dgm:t>
        <a:bodyPr/>
        <a:lstStyle/>
        <a:p>
          <a:pPr algn="ctr" rtl="1"/>
          <a:r>
            <a:rPr lang="fa-IR" sz="1800" smtClean="0">
              <a:cs typeface="B Nazanin" panose="00000400000000000000" pitchFamily="2" charset="-78"/>
            </a:rPr>
            <a:t>نظریه انتظار</a:t>
          </a:r>
          <a:endParaRPr lang="en-US" sz="1800" dirty="0">
            <a:cs typeface="B Nazanin" panose="00000400000000000000" pitchFamily="2" charset="-78"/>
          </a:endParaRPr>
        </a:p>
      </dgm:t>
    </dgm:pt>
    <dgm:pt modelId="{32067319-3ADA-4AC9-9632-F92E21CC94B9}" type="parTrans" cxnId="{52E24663-3349-48F7-92B1-B2512A39DA3E}">
      <dgm:prSet/>
      <dgm:spPr/>
      <dgm:t>
        <a:bodyPr/>
        <a:lstStyle/>
        <a:p>
          <a:pPr algn="r" rtl="1"/>
          <a:endParaRPr lang="en-US" sz="1800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182A35F0-0A2C-454A-B4BE-CE031916C83A}" type="sibTrans" cxnId="{52E24663-3349-48F7-92B1-B2512A39DA3E}">
      <dgm:prSet/>
      <dgm:spPr/>
      <dgm:t>
        <a:bodyPr/>
        <a:lstStyle/>
        <a:p>
          <a:pPr algn="r" rtl="1"/>
          <a:endParaRPr lang="en-US" sz="1800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6993D713-AC73-43C3-B36B-6650F6B4247A}">
      <dgm:prSet phldrT="[Text]" custT="1"/>
      <dgm:spPr/>
      <dgm:t>
        <a:bodyPr/>
        <a:lstStyle/>
        <a:p>
          <a:pPr algn="ctr" rtl="1"/>
          <a:r>
            <a:rPr lang="fa-IR" sz="1800" smtClean="0">
              <a:cs typeface="B Nazanin" panose="00000400000000000000" pitchFamily="2" charset="-78"/>
            </a:rPr>
            <a:t>نظریه هدف گذاری</a:t>
          </a:r>
          <a:endParaRPr lang="en-US" sz="1800" dirty="0">
            <a:cs typeface="B Nazanin" panose="00000400000000000000" pitchFamily="2" charset="-78"/>
          </a:endParaRPr>
        </a:p>
      </dgm:t>
    </dgm:pt>
    <dgm:pt modelId="{401E0948-F19E-4EEA-947E-107C1C5DABC7}" type="parTrans" cxnId="{B7830500-06D8-4054-B796-50FB0D7B2B69}">
      <dgm:prSet/>
      <dgm:spPr/>
      <dgm:t>
        <a:bodyPr/>
        <a:lstStyle/>
        <a:p>
          <a:pPr algn="r" rtl="1"/>
          <a:endParaRPr lang="en-US" sz="1800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B2C7C84C-C8F9-4A39-BB7C-F5589B4CB2CA}" type="sibTrans" cxnId="{B7830500-06D8-4054-B796-50FB0D7B2B69}">
      <dgm:prSet/>
      <dgm:spPr/>
      <dgm:t>
        <a:bodyPr/>
        <a:lstStyle/>
        <a:p>
          <a:pPr algn="r" rtl="1"/>
          <a:endParaRPr lang="en-US" sz="1800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1B5788E2-D062-4AD4-9CB2-5F41DB9F5D67}">
      <dgm:prSet custT="1"/>
      <dgm:spPr/>
      <dgm:t>
        <a:bodyPr/>
        <a:lstStyle/>
        <a:p>
          <a:r>
            <a:rPr lang="fa-IR" sz="2000" dirty="0" smtClean="0">
              <a:cs typeface="B Nazanin" panose="00000400000000000000" pitchFamily="2" charset="-78"/>
            </a:rPr>
            <a:t>نظریه ماری</a:t>
          </a:r>
          <a:endParaRPr lang="en-US" sz="2000" dirty="0">
            <a:cs typeface="B Nazanin" panose="00000400000000000000" pitchFamily="2" charset="-78"/>
          </a:endParaRPr>
        </a:p>
      </dgm:t>
    </dgm:pt>
    <dgm:pt modelId="{A32AC8CD-C2F8-4C83-8F06-577AF98569CB}" type="parTrans" cxnId="{146B07EE-6F38-4748-AC7D-E207B9B06AA1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3B04DBB6-8B54-4956-8257-2E041B71B963}" type="sibTrans" cxnId="{146B07EE-6F38-4748-AC7D-E207B9B06AA1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CD5841F8-56BB-4111-B257-CB3FE4B8DC91}" type="pres">
      <dgm:prSet presAssocID="{1284920C-8232-4CD9-BECE-6C690224CF9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724C656-136E-46D8-88CB-9EFED40A9537}" type="pres">
      <dgm:prSet presAssocID="{30EBFD38-2223-4206-A0E7-DA573AB0C15B}" presName="roof" presStyleLbl="dkBgShp" presStyleIdx="0" presStyleCnt="2"/>
      <dgm:spPr/>
      <dgm:t>
        <a:bodyPr/>
        <a:lstStyle/>
        <a:p>
          <a:endParaRPr lang="en-US"/>
        </a:p>
      </dgm:t>
    </dgm:pt>
    <dgm:pt modelId="{AE89398E-3357-4964-B1B7-F077C02A2930}" type="pres">
      <dgm:prSet presAssocID="{30EBFD38-2223-4206-A0E7-DA573AB0C15B}" presName="pillars" presStyleCnt="0"/>
      <dgm:spPr/>
      <dgm:t>
        <a:bodyPr/>
        <a:lstStyle/>
        <a:p>
          <a:endParaRPr lang="en-US"/>
        </a:p>
      </dgm:t>
    </dgm:pt>
    <dgm:pt modelId="{1CE5FF45-77C4-4C5F-85ED-1B7CB8669C44}" type="pres">
      <dgm:prSet presAssocID="{30EBFD38-2223-4206-A0E7-DA573AB0C15B}" presName="pillar1" presStyleLbl="node1" presStyleIdx="0" presStyleCnt="5" custLinFactX="100925" custLinFactNeighborX="200000" custLinFactNeighborY="-7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2A0678-28D2-4CAC-A9EC-58F973BCEB4C}" type="pres">
      <dgm:prSet presAssocID="{2ECAB6A2-295B-42C8-9CB9-F093744D506B}" presName="pillarX" presStyleLbl="node1" presStyleIdx="1" presStyleCnt="5" custLinFactNeighborX="-3057" custLinFactNeighborY="-7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8A86CA-ED79-4A93-B922-6B4554A2D8E7}" type="pres">
      <dgm:prSet presAssocID="{F6C756C3-EB5F-4B27-9AB5-DE98183BB25A}" presName="pillarX" presStyleLbl="node1" presStyleIdx="2" presStyleCnt="5" custLinFactX="99676" custLinFactNeighborX="100000" custLinFactNeighborY="-7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09243C-22F1-4091-A406-C9BCF297E6E4}" type="pres">
      <dgm:prSet presAssocID="{1B5788E2-D062-4AD4-9CB2-5F41DB9F5D67}" presName="pillarX" presStyleLbl="node1" presStyleIdx="3" presStyleCnt="5" custScaleX="95068" custLinFactX="-100971" custLinFactNeighborX="-200000" custLinFactNeighborY="-7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480009-441A-442A-AE9D-8F23514E1896}" type="pres">
      <dgm:prSet presAssocID="{9841C942-AA32-4A71-9767-5CC76F8D1652}" presName="pillarX" presStyleLbl="node1" presStyleIdx="4" presStyleCnt="5" custLinFactX="-97826" custLinFactNeighborX="-100000" custLinFactNeighborY="-7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6AAF17-D7DC-41C2-A275-2A4F97C5F307}" type="pres">
      <dgm:prSet presAssocID="{30EBFD38-2223-4206-A0E7-DA573AB0C15B}" presName="base" presStyleLbl="dkBgShp" presStyleIdx="1" presStyleCnt="2"/>
      <dgm:spPr/>
      <dgm:t>
        <a:bodyPr/>
        <a:lstStyle/>
        <a:p>
          <a:endParaRPr lang="en-US"/>
        </a:p>
      </dgm:t>
    </dgm:pt>
  </dgm:ptLst>
  <dgm:cxnLst>
    <dgm:cxn modelId="{C3F305D3-3280-4856-BAE2-6AA27DFBF6A2}" type="presOf" srcId="{1284920C-8232-4CD9-BECE-6C690224CF9D}" destId="{CD5841F8-56BB-4111-B257-CB3FE4B8DC91}" srcOrd="0" destOrd="0" presId="urn:microsoft.com/office/officeart/2005/8/layout/hList3"/>
    <dgm:cxn modelId="{F7489D71-0632-4BD4-9EAF-8CCCF9FAE3FC}" type="presOf" srcId="{1B5788E2-D062-4AD4-9CB2-5F41DB9F5D67}" destId="{DF09243C-22F1-4091-A406-C9BCF297E6E4}" srcOrd="0" destOrd="0" presId="urn:microsoft.com/office/officeart/2005/8/layout/hList3"/>
    <dgm:cxn modelId="{0AE3D476-1CD0-4AF5-9ECF-3B50B9008AB8}" type="presOf" srcId="{9841C942-AA32-4A71-9767-5CC76F8D1652}" destId="{F2480009-441A-442A-AE9D-8F23514E1896}" srcOrd="0" destOrd="0" presId="urn:microsoft.com/office/officeart/2005/8/layout/hList3"/>
    <dgm:cxn modelId="{146B07EE-6F38-4748-AC7D-E207B9B06AA1}" srcId="{30EBFD38-2223-4206-A0E7-DA573AB0C15B}" destId="{1B5788E2-D062-4AD4-9CB2-5F41DB9F5D67}" srcOrd="3" destOrd="0" parTransId="{A32AC8CD-C2F8-4C83-8F06-577AF98569CB}" sibTransId="{3B04DBB6-8B54-4956-8257-2E041B71B963}"/>
    <dgm:cxn modelId="{8B320629-A908-4915-9E4A-9A1AB3C66B25}" type="presOf" srcId="{6993D713-AC73-43C3-B36B-6650F6B4247A}" destId="{1CE5FF45-77C4-4C5F-85ED-1B7CB8669C44}" srcOrd="0" destOrd="0" presId="urn:microsoft.com/office/officeart/2005/8/layout/hList3"/>
    <dgm:cxn modelId="{D3FB550E-298B-41D1-97AF-DA56B6E1DCED}" srcId="{30EBFD38-2223-4206-A0E7-DA573AB0C15B}" destId="{F6C756C3-EB5F-4B27-9AB5-DE98183BB25A}" srcOrd="2" destOrd="0" parTransId="{797217BE-1484-474E-A31B-447883FF1600}" sibTransId="{64493C75-2FE2-4F9E-A929-C0BE421C5011}"/>
    <dgm:cxn modelId="{3CCB03FE-8682-4FA5-803C-D9FCF4482B35}" type="presOf" srcId="{F6C756C3-EB5F-4B27-9AB5-DE98183BB25A}" destId="{728A86CA-ED79-4A93-B922-6B4554A2D8E7}" srcOrd="0" destOrd="0" presId="urn:microsoft.com/office/officeart/2005/8/layout/hList3"/>
    <dgm:cxn modelId="{9842299D-6975-4804-971E-71DD5FDFBDD0}" srcId="{30EBFD38-2223-4206-A0E7-DA573AB0C15B}" destId="{2ECAB6A2-295B-42C8-9CB9-F093744D506B}" srcOrd="1" destOrd="0" parTransId="{86D95A88-6323-41F0-91B8-48E5E0547B59}" sibTransId="{EA637CAB-6A1F-4DEB-B8FD-248EED56B3B2}"/>
    <dgm:cxn modelId="{0D848D66-6085-47CC-A68F-9A33D9819172}" srcId="{1284920C-8232-4CD9-BECE-6C690224CF9D}" destId="{30EBFD38-2223-4206-A0E7-DA573AB0C15B}" srcOrd="0" destOrd="0" parTransId="{D5D87474-27D9-4E86-828C-2F75169ABBA0}" sibTransId="{6989F537-B207-4733-977B-05654D21F74B}"/>
    <dgm:cxn modelId="{E91C9CA1-E8DC-4309-BDCC-9AD2364E6D66}" type="presOf" srcId="{30EBFD38-2223-4206-A0E7-DA573AB0C15B}" destId="{A724C656-136E-46D8-88CB-9EFED40A9537}" srcOrd="0" destOrd="0" presId="urn:microsoft.com/office/officeart/2005/8/layout/hList3"/>
    <dgm:cxn modelId="{6515B786-C870-453C-A8F0-3E451EB39907}" type="presOf" srcId="{2ECAB6A2-295B-42C8-9CB9-F093744D506B}" destId="{D52A0678-28D2-4CAC-A9EC-58F973BCEB4C}" srcOrd="0" destOrd="0" presId="urn:microsoft.com/office/officeart/2005/8/layout/hList3"/>
    <dgm:cxn modelId="{52E24663-3349-48F7-92B1-B2512A39DA3E}" srcId="{30EBFD38-2223-4206-A0E7-DA573AB0C15B}" destId="{9841C942-AA32-4A71-9767-5CC76F8D1652}" srcOrd="4" destOrd="0" parTransId="{32067319-3ADA-4AC9-9632-F92E21CC94B9}" sibTransId="{182A35F0-0A2C-454A-B4BE-CE031916C83A}"/>
    <dgm:cxn modelId="{B7830500-06D8-4054-B796-50FB0D7B2B69}" srcId="{30EBFD38-2223-4206-A0E7-DA573AB0C15B}" destId="{6993D713-AC73-43C3-B36B-6650F6B4247A}" srcOrd="0" destOrd="0" parTransId="{401E0948-F19E-4EEA-947E-107C1C5DABC7}" sibTransId="{B2C7C84C-C8F9-4A39-BB7C-F5589B4CB2CA}"/>
    <dgm:cxn modelId="{6050001B-6E3E-41BE-8DFA-6DAC7F0AD2F5}" type="presParOf" srcId="{CD5841F8-56BB-4111-B257-CB3FE4B8DC91}" destId="{A724C656-136E-46D8-88CB-9EFED40A9537}" srcOrd="0" destOrd="0" presId="urn:microsoft.com/office/officeart/2005/8/layout/hList3"/>
    <dgm:cxn modelId="{C8A0DD16-8E49-4BEE-B61E-D0CB8492159F}" type="presParOf" srcId="{CD5841F8-56BB-4111-B257-CB3FE4B8DC91}" destId="{AE89398E-3357-4964-B1B7-F077C02A2930}" srcOrd="1" destOrd="0" presId="urn:microsoft.com/office/officeart/2005/8/layout/hList3"/>
    <dgm:cxn modelId="{495E19CD-D3DB-422F-BCCF-610F8883C5F7}" type="presParOf" srcId="{AE89398E-3357-4964-B1B7-F077C02A2930}" destId="{1CE5FF45-77C4-4C5F-85ED-1B7CB8669C44}" srcOrd="0" destOrd="0" presId="urn:microsoft.com/office/officeart/2005/8/layout/hList3"/>
    <dgm:cxn modelId="{6EB1EE26-F50E-4EA5-93EC-D34F63DA13B7}" type="presParOf" srcId="{AE89398E-3357-4964-B1B7-F077C02A2930}" destId="{D52A0678-28D2-4CAC-A9EC-58F973BCEB4C}" srcOrd="1" destOrd="0" presId="urn:microsoft.com/office/officeart/2005/8/layout/hList3"/>
    <dgm:cxn modelId="{58394216-7D91-4267-85DC-0DF4EB4EB0D8}" type="presParOf" srcId="{AE89398E-3357-4964-B1B7-F077C02A2930}" destId="{728A86CA-ED79-4A93-B922-6B4554A2D8E7}" srcOrd="2" destOrd="0" presId="urn:microsoft.com/office/officeart/2005/8/layout/hList3"/>
    <dgm:cxn modelId="{B3E875A7-F3D5-4833-ABD0-81E384C43A13}" type="presParOf" srcId="{AE89398E-3357-4964-B1B7-F077C02A2930}" destId="{DF09243C-22F1-4091-A406-C9BCF297E6E4}" srcOrd="3" destOrd="0" presId="urn:microsoft.com/office/officeart/2005/8/layout/hList3"/>
    <dgm:cxn modelId="{7DD4BF67-2FDB-45E5-8779-901FC3BC8664}" type="presParOf" srcId="{AE89398E-3357-4964-B1B7-F077C02A2930}" destId="{F2480009-441A-442A-AE9D-8F23514E1896}" srcOrd="4" destOrd="0" presId="urn:microsoft.com/office/officeart/2005/8/layout/hList3"/>
    <dgm:cxn modelId="{852257C7-20D3-467E-BF36-46B16D881F13}" type="presParOf" srcId="{CD5841F8-56BB-4111-B257-CB3FE4B8DC91}" destId="{866AAF17-D7DC-41C2-A275-2A4F97C5F307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D318F88-4E39-49EF-8496-F31D8927CE00}" type="doc">
      <dgm:prSet loTypeId="urn:microsoft.com/office/officeart/2005/8/layout/radial3" loCatId="relationship" qsTypeId="urn:microsoft.com/office/officeart/2005/8/quickstyle/simple2" qsCatId="simple" csTypeId="urn:microsoft.com/office/officeart/2005/8/colors/accent5_4" csCatId="accent5" phldr="1"/>
      <dgm:spPr/>
      <dgm:t>
        <a:bodyPr/>
        <a:lstStyle/>
        <a:p>
          <a:endParaRPr lang="en-US"/>
        </a:p>
      </dgm:t>
    </dgm:pt>
    <dgm:pt modelId="{0B961460-FA29-4709-A1A0-B0674CCFE0C9}">
      <dgm:prSet phldrT="[Text]" custT="1"/>
      <dgm:spPr/>
      <dgm:t>
        <a:bodyPr/>
        <a:lstStyle/>
        <a:p>
          <a:r>
            <a:rPr lang="fa-IR" sz="1400" b="1" dirty="0" smtClean="0">
              <a:cs typeface="B Nazanin" panose="00000400000000000000" pitchFamily="2" charset="-78"/>
            </a:rPr>
            <a:t>نمود های رفتاری نظریه</a:t>
          </a:r>
          <a:endParaRPr lang="en-US" sz="1400" b="1" dirty="0">
            <a:cs typeface="B Nazanin" panose="00000400000000000000" pitchFamily="2" charset="-78"/>
          </a:endParaRPr>
        </a:p>
      </dgm:t>
    </dgm:pt>
    <dgm:pt modelId="{0DDB39A3-D509-4ECC-8718-6CAC45DD8CBA}" type="parTrans" cxnId="{4F92E763-BB54-4A6C-BDFB-340B4F660958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66C57B7B-1786-4C0D-80AB-29FFF4CAA166}" type="sibTrans" cxnId="{4F92E763-BB54-4A6C-BDFB-340B4F660958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2112DEB4-CE56-4684-BD32-D541FFA37538}">
      <dgm:prSet phldrT="[Text]" custT="1"/>
      <dgm:spPr/>
      <dgm:t>
        <a:bodyPr/>
        <a:lstStyle/>
        <a:p>
          <a:r>
            <a:rPr lang="fa-IR" sz="1200" b="1" dirty="0" smtClean="0">
              <a:cs typeface="B Nazanin" panose="00000400000000000000" pitchFamily="2" charset="-78"/>
            </a:rPr>
            <a:t>کاهش داده ها</a:t>
          </a:r>
          <a:endParaRPr lang="en-US" sz="1200" b="1" dirty="0">
            <a:cs typeface="B Nazanin" panose="00000400000000000000" pitchFamily="2" charset="-78"/>
          </a:endParaRPr>
        </a:p>
      </dgm:t>
    </dgm:pt>
    <dgm:pt modelId="{D3762DC4-5CB4-494C-B75A-F557992FD872}" type="parTrans" cxnId="{1E103073-1999-4045-9082-B1302EB6FF3D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8EEDF238-4DA9-4492-BC73-36E85BADE060}" type="sibTrans" cxnId="{1E103073-1999-4045-9082-B1302EB6FF3D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80EE4EBB-AD65-419A-A283-44E790EBACC7}">
      <dgm:prSet phldrT="[Text]" custT="1"/>
      <dgm:spPr/>
      <dgm:t>
        <a:bodyPr/>
        <a:lstStyle/>
        <a:p>
          <a:pPr algn="ctr" rtl="1">
            <a:lnSpc>
              <a:spcPct val="100000"/>
            </a:lnSpc>
          </a:pPr>
          <a:r>
            <a:rPr lang="fa-IR" sz="1200" b="1" dirty="0" smtClean="0">
              <a:cs typeface="B Nazanin" panose="00000400000000000000" pitchFamily="2" charset="-78"/>
            </a:rPr>
            <a:t>تحریف ادراکات از داده ها و پیامدهای خود</a:t>
          </a:r>
          <a:endParaRPr lang="en-US" sz="1200" b="1" dirty="0">
            <a:cs typeface="B Nazanin" panose="00000400000000000000" pitchFamily="2" charset="-78"/>
          </a:endParaRPr>
        </a:p>
      </dgm:t>
    </dgm:pt>
    <dgm:pt modelId="{0167FFF1-5392-406A-B423-1593DCE20C33}" type="parTrans" cxnId="{3ACA00D6-E5B2-4232-BD9D-0625054ADFF6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DE605558-87F7-4190-A733-0B4D4387A3F4}" type="sibTrans" cxnId="{3ACA00D6-E5B2-4232-BD9D-0625054ADFF6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97BA31D0-0658-42CD-AF4E-A3AAAE35845F}">
      <dgm:prSet phldrT="[Text]" custT="1"/>
      <dgm:spPr/>
      <dgm:t>
        <a:bodyPr/>
        <a:lstStyle/>
        <a:p>
          <a:pPr algn="l" rtl="1"/>
          <a:r>
            <a:rPr lang="fa-IR" sz="1200" b="1" dirty="0" smtClean="0">
              <a:cs typeface="B Nazanin" panose="00000400000000000000" pitchFamily="2" charset="-78"/>
            </a:rPr>
            <a:t>تحریف ادراکات از داده ها و پیامدهای مرجع مقایسه</a:t>
          </a:r>
          <a:endParaRPr lang="en-US" sz="1200" b="1" dirty="0">
            <a:cs typeface="B Nazanin" panose="00000400000000000000" pitchFamily="2" charset="-78"/>
          </a:endParaRPr>
        </a:p>
      </dgm:t>
    </dgm:pt>
    <dgm:pt modelId="{792E7104-FF21-4782-B652-047B3968CDB2}" type="parTrans" cxnId="{8D67D596-D587-4AAB-A49B-88A8858A4F39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9263644C-7E96-4F14-923E-E7B84FF1231D}" type="sibTrans" cxnId="{8D67D596-D587-4AAB-A49B-88A8858A4F39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D639F982-C918-4BD6-9017-5A6E095931F2}">
      <dgm:prSet phldrT="[Text]" custT="1"/>
      <dgm:spPr/>
      <dgm:t>
        <a:bodyPr/>
        <a:lstStyle/>
        <a:p>
          <a:r>
            <a:rPr lang="fa-IR" sz="1200" b="1" dirty="0" smtClean="0">
              <a:cs typeface="B Nazanin" panose="00000400000000000000" pitchFamily="2" charset="-78"/>
            </a:rPr>
            <a:t>ترک</a:t>
          </a:r>
          <a:r>
            <a:rPr lang="fa-IR" sz="1400" b="1" dirty="0" smtClean="0">
              <a:cs typeface="B Nazanin" panose="00000400000000000000" pitchFamily="2" charset="-78"/>
            </a:rPr>
            <a:t> </a:t>
          </a:r>
          <a:r>
            <a:rPr lang="fa-IR" sz="1200" b="1" dirty="0" smtClean="0">
              <a:cs typeface="B Nazanin" panose="00000400000000000000" pitchFamily="2" charset="-78"/>
            </a:rPr>
            <a:t>محیط کاری</a:t>
          </a:r>
        </a:p>
      </dgm:t>
    </dgm:pt>
    <dgm:pt modelId="{E1D5C005-0C8D-42AF-8AF3-498238F85F2F}" type="parTrans" cxnId="{ED37543B-98FE-4172-B8FC-854F94A8A930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CAE7FA60-2333-4C45-8E82-42226FB4F29B}" type="sibTrans" cxnId="{ED37543B-98FE-4172-B8FC-854F94A8A930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3FF25B6C-49E0-4A92-9AE6-220932FA96DF}">
      <dgm:prSet phldrT="[Text]" custT="1"/>
      <dgm:spPr/>
      <dgm:t>
        <a:bodyPr/>
        <a:lstStyle/>
        <a:p>
          <a:r>
            <a:rPr lang="fa-IR" sz="1200" b="1" dirty="0" smtClean="0">
              <a:cs typeface="B Nazanin" panose="00000400000000000000" pitchFamily="2" charset="-78"/>
            </a:rPr>
            <a:t>افزایش دریافتی ها</a:t>
          </a:r>
          <a:endParaRPr lang="en-US" sz="1200" b="1" dirty="0">
            <a:cs typeface="B Nazanin" panose="00000400000000000000" pitchFamily="2" charset="-78"/>
          </a:endParaRPr>
        </a:p>
      </dgm:t>
    </dgm:pt>
    <dgm:pt modelId="{D47C3AE9-6D48-4B9A-A6B5-987074651746}" type="parTrans" cxnId="{51ED4A01-A27C-42FC-8BD3-F84D86EB0A94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53E4BDE9-F766-411A-848B-A718618A6144}" type="sibTrans" cxnId="{51ED4A01-A27C-42FC-8BD3-F84D86EB0A94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6E6888AB-2C93-4E8C-A74B-8AEF29DE7B4D}">
      <dgm:prSet phldrT="[Text]" custT="1"/>
      <dgm:spPr/>
      <dgm:t>
        <a:bodyPr/>
        <a:lstStyle/>
        <a:p>
          <a:r>
            <a:rPr lang="fa-IR" sz="1200" b="1" dirty="0" smtClean="0">
              <a:cs typeface="B Nazanin" panose="00000400000000000000" pitchFamily="2" charset="-78"/>
            </a:rPr>
            <a:t>کاهش پیامدها</a:t>
          </a:r>
          <a:endParaRPr lang="en-US" sz="1200" b="1" dirty="0">
            <a:cs typeface="B Nazanin" panose="00000400000000000000" pitchFamily="2" charset="-78"/>
          </a:endParaRPr>
        </a:p>
      </dgm:t>
    </dgm:pt>
    <dgm:pt modelId="{6D72A9E8-FAAA-40E0-A726-B9E797491145}" type="parTrans" cxnId="{42BBF4CA-7CD4-4355-ACD7-16B2875239F9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4ECD1EAB-07E2-40F6-83C9-85B585A5EE6D}" type="sibTrans" cxnId="{42BBF4CA-7CD4-4355-ACD7-16B2875239F9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8E486473-3B83-410C-B866-BBDBA87D9642}">
      <dgm:prSet phldrT="[Text]" custT="1"/>
      <dgm:spPr/>
      <dgm:t>
        <a:bodyPr/>
        <a:lstStyle/>
        <a:p>
          <a:r>
            <a:rPr lang="fa-IR" sz="1200" b="1" dirty="0" smtClean="0">
              <a:cs typeface="B Nazanin" panose="00000400000000000000" pitchFamily="2" charset="-78"/>
            </a:rPr>
            <a:t>افزایش پیامدها</a:t>
          </a:r>
          <a:endParaRPr lang="en-US" sz="1200" b="1" dirty="0">
            <a:cs typeface="B Nazanin" panose="00000400000000000000" pitchFamily="2" charset="-78"/>
          </a:endParaRPr>
        </a:p>
      </dgm:t>
    </dgm:pt>
    <dgm:pt modelId="{783B5589-9A35-48E3-A21B-8B8885D17325}" type="parTrans" cxnId="{EAB139C1-4CCE-45E0-BDAF-FA089A490F8B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4EA767C0-D39F-451F-976A-790495C89282}" type="sibTrans" cxnId="{EAB139C1-4CCE-45E0-BDAF-FA089A490F8B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F997F94E-2AA4-437E-B852-949C2BC68449}">
      <dgm:prSet phldrT="[Text]" custT="1"/>
      <dgm:spPr/>
      <dgm:t>
        <a:bodyPr/>
        <a:lstStyle/>
        <a:p>
          <a:r>
            <a:rPr lang="fa-IR" sz="1200" b="1" dirty="0" smtClean="0">
              <a:cs typeface="B Nazanin" panose="00000400000000000000" pitchFamily="2" charset="-78"/>
            </a:rPr>
            <a:t>تغییر مرجع مقایسه</a:t>
          </a:r>
        </a:p>
      </dgm:t>
    </dgm:pt>
    <dgm:pt modelId="{59E091BB-9EE4-4327-B87F-DFC261105ED4}" type="parTrans" cxnId="{D3CC2C83-69D4-4FB4-B165-B13254A5A91E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EA32798F-2290-42AE-8990-70991644928F}" type="sibTrans" cxnId="{D3CC2C83-69D4-4FB4-B165-B13254A5A91E}">
      <dgm:prSet/>
      <dgm:spPr/>
      <dgm:t>
        <a:bodyPr/>
        <a:lstStyle/>
        <a:p>
          <a:endParaRPr lang="en-US" sz="1400">
            <a:cs typeface="B Nazanin" panose="00000400000000000000" pitchFamily="2" charset="-78"/>
          </a:endParaRPr>
        </a:p>
      </dgm:t>
    </dgm:pt>
    <dgm:pt modelId="{763727BD-DE37-4162-BC21-277909B62409}" type="pres">
      <dgm:prSet presAssocID="{ED318F88-4E39-49EF-8496-F31D8927CE0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DE6694A-85A5-48F5-B3C0-66A164B5CB82}" type="pres">
      <dgm:prSet presAssocID="{ED318F88-4E39-49EF-8496-F31D8927CE00}" presName="radial" presStyleCnt="0">
        <dgm:presLayoutVars>
          <dgm:animLvl val="ctr"/>
        </dgm:presLayoutVars>
      </dgm:prSet>
      <dgm:spPr/>
      <dgm:t>
        <a:bodyPr/>
        <a:lstStyle/>
        <a:p>
          <a:endParaRPr lang="en-US"/>
        </a:p>
      </dgm:t>
    </dgm:pt>
    <dgm:pt modelId="{9A1EA6C6-6C6A-4C65-BFAA-30B8CB365CC4}" type="pres">
      <dgm:prSet presAssocID="{0B961460-FA29-4709-A1A0-B0674CCFE0C9}" presName="centerShape" presStyleLbl="vennNode1" presStyleIdx="0" presStyleCnt="9"/>
      <dgm:spPr/>
      <dgm:t>
        <a:bodyPr/>
        <a:lstStyle/>
        <a:p>
          <a:endParaRPr lang="en-US"/>
        </a:p>
      </dgm:t>
    </dgm:pt>
    <dgm:pt modelId="{191990A6-1533-4C10-8538-5561ADEDBCB4}" type="pres">
      <dgm:prSet presAssocID="{2112DEB4-CE56-4684-BD32-D541FFA37538}" presName="node" presStyleLbl="vennNode1" presStyleIdx="1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E4837B-D77D-4EEB-8C94-C98904745C36}" type="pres">
      <dgm:prSet presAssocID="{3FF25B6C-49E0-4A92-9AE6-220932FA96DF}" presName="node" presStyleLbl="vennNode1" presStyleIdx="2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B12A5B-36FF-4934-BF02-642BF8DFD358}" type="pres">
      <dgm:prSet presAssocID="{6E6888AB-2C93-4E8C-A74B-8AEF29DE7B4D}" presName="node" presStyleLbl="vennNode1" presStyleIdx="3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E01E0D-4247-45E4-9E3B-90C0A9C325E9}" type="pres">
      <dgm:prSet presAssocID="{8E486473-3B83-410C-B866-BBDBA87D9642}" presName="node" presStyleLbl="vennNode1" presStyleIdx="4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C4C57F-F966-475E-B7C0-DDDA0777FCD8}" type="pres">
      <dgm:prSet presAssocID="{80EE4EBB-AD65-419A-A283-44E790EBACC7}" presName="node" presStyleLbl="vennNode1" presStyleIdx="5" presStyleCnt="9" custRadScaleRad="111435" custRadScaleInc="-14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8AF1AF-5FB1-4F6C-A15E-0440D4E9FEE5}" type="pres">
      <dgm:prSet presAssocID="{97BA31D0-0658-42CD-AF4E-A3AAAE35845F}" presName="node" presStyleLbl="vennNode1" presStyleIdx="6" presStyleCnt="9" custRadScaleRad="113952" custRadScaleInc="23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538E48-946E-4341-BAA0-16F2DA51AC88}" type="pres">
      <dgm:prSet presAssocID="{D639F982-C918-4BD6-9017-5A6E095931F2}" presName="node" presStyleLbl="vennNode1" presStyleIdx="7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FFA2BA-D83E-444C-9684-AB50E22ED990}" type="pres">
      <dgm:prSet presAssocID="{F997F94E-2AA4-437E-B852-949C2BC68449}" presName="node" presStyleLbl="vennNode1" presStyleIdx="8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556E6BA-C51B-439D-A7D6-86B406B89665}" type="presOf" srcId="{3FF25B6C-49E0-4A92-9AE6-220932FA96DF}" destId="{1EE4837B-D77D-4EEB-8C94-C98904745C36}" srcOrd="0" destOrd="0" presId="urn:microsoft.com/office/officeart/2005/8/layout/radial3"/>
    <dgm:cxn modelId="{219E9417-B025-4A5B-A803-22A6DEA9C6B0}" type="presOf" srcId="{0B961460-FA29-4709-A1A0-B0674CCFE0C9}" destId="{9A1EA6C6-6C6A-4C65-BFAA-30B8CB365CC4}" srcOrd="0" destOrd="0" presId="urn:microsoft.com/office/officeart/2005/8/layout/radial3"/>
    <dgm:cxn modelId="{D37265C5-D02B-4F7C-8A5D-609E0D4E33DB}" type="presOf" srcId="{F997F94E-2AA4-437E-B852-949C2BC68449}" destId="{06FFA2BA-D83E-444C-9684-AB50E22ED990}" srcOrd="0" destOrd="0" presId="urn:microsoft.com/office/officeart/2005/8/layout/radial3"/>
    <dgm:cxn modelId="{06EFA651-EB3A-4D7B-9B46-A62579A03295}" type="presOf" srcId="{6E6888AB-2C93-4E8C-A74B-8AEF29DE7B4D}" destId="{78B12A5B-36FF-4934-BF02-642BF8DFD358}" srcOrd="0" destOrd="0" presId="urn:microsoft.com/office/officeart/2005/8/layout/radial3"/>
    <dgm:cxn modelId="{1E103073-1999-4045-9082-B1302EB6FF3D}" srcId="{0B961460-FA29-4709-A1A0-B0674CCFE0C9}" destId="{2112DEB4-CE56-4684-BD32-D541FFA37538}" srcOrd="0" destOrd="0" parTransId="{D3762DC4-5CB4-494C-B75A-F557992FD872}" sibTransId="{8EEDF238-4DA9-4492-BC73-36E85BADE060}"/>
    <dgm:cxn modelId="{4F92E763-BB54-4A6C-BDFB-340B4F660958}" srcId="{ED318F88-4E39-49EF-8496-F31D8927CE00}" destId="{0B961460-FA29-4709-A1A0-B0674CCFE0C9}" srcOrd="0" destOrd="0" parTransId="{0DDB39A3-D509-4ECC-8718-6CAC45DD8CBA}" sibTransId="{66C57B7B-1786-4C0D-80AB-29FFF4CAA166}"/>
    <dgm:cxn modelId="{42BBF4CA-7CD4-4355-ACD7-16B2875239F9}" srcId="{0B961460-FA29-4709-A1A0-B0674CCFE0C9}" destId="{6E6888AB-2C93-4E8C-A74B-8AEF29DE7B4D}" srcOrd="2" destOrd="0" parTransId="{6D72A9E8-FAAA-40E0-A726-B9E797491145}" sibTransId="{4ECD1EAB-07E2-40F6-83C9-85B585A5EE6D}"/>
    <dgm:cxn modelId="{ED37543B-98FE-4172-B8FC-854F94A8A930}" srcId="{0B961460-FA29-4709-A1A0-B0674CCFE0C9}" destId="{D639F982-C918-4BD6-9017-5A6E095931F2}" srcOrd="6" destOrd="0" parTransId="{E1D5C005-0C8D-42AF-8AF3-498238F85F2F}" sibTransId="{CAE7FA60-2333-4C45-8E82-42226FB4F29B}"/>
    <dgm:cxn modelId="{CC1C7E75-F59C-4B4F-8AEA-8BE8E51F2265}" type="presOf" srcId="{8E486473-3B83-410C-B866-BBDBA87D9642}" destId="{5DE01E0D-4247-45E4-9E3B-90C0A9C325E9}" srcOrd="0" destOrd="0" presId="urn:microsoft.com/office/officeart/2005/8/layout/radial3"/>
    <dgm:cxn modelId="{2BF66CF4-BE5E-43AA-9A00-5C20B736A50F}" type="presOf" srcId="{ED318F88-4E39-49EF-8496-F31D8927CE00}" destId="{763727BD-DE37-4162-BC21-277909B62409}" srcOrd="0" destOrd="0" presId="urn:microsoft.com/office/officeart/2005/8/layout/radial3"/>
    <dgm:cxn modelId="{51ED4A01-A27C-42FC-8BD3-F84D86EB0A94}" srcId="{0B961460-FA29-4709-A1A0-B0674CCFE0C9}" destId="{3FF25B6C-49E0-4A92-9AE6-220932FA96DF}" srcOrd="1" destOrd="0" parTransId="{D47C3AE9-6D48-4B9A-A6B5-987074651746}" sibTransId="{53E4BDE9-F766-411A-848B-A718618A6144}"/>
    <dgm:cxn modelId="{FB8D80B0-0CAA-41F7-BAA4-147BB3EEFDA5}" type="presOf" srcId="{D639F982-C918-4BD6-9017-5A6E095931F2}" destId="{B9538E48-946E-4341-BAA0-16F2DA51AC88}" srcOrd="0" destOrd="0" presId="urn:microsoft.com/office/officeart/2005/8/layout/radial3"/>
    <dgm:cxn modelId="{7AF5A282-3E5B-44E5-95EE-28519D2A1172}" type="presOf" srcId="{2112DEB4-CE56-4684-BD32-D541FFA37538}" destId="{191990A6-1533-4C10-8538-5561ADEDBCB4}" srcOrd="0" destOrd="0" presId="urn:microsoft.com/office/officeart/2005/8/layout/radial3"/>
    <dgm:cxn modelId="{D3CC2C83-69D4-4FB4-B165-B13254A5A91E}" srcId="{0B961460-FA29-4709-A1A0-B0674CCFE0C9}" destId="{F997F94E-2AA4-437E-B852-949C2BC68449}" srcOrd="7" destOrd="0" parTransId="{59E091BB-9EE4-4327-B87F-DFC261105ED4}" sibTransId="{EA32798F-2290-42AE-8990-70991644928F}"/>
    <dgm:cxn modelId="{19103D21-56F2-40F0-AB15-43DC0D09D41D}" type="presOf" srcId="{97BA31D0-0658-42CD-AF4E-A3AAAE35845F}" destId="{208AF1AF-5FB1-4F6C-A15E-0440D4E9FEE5}" srcOrd="0" destOrd="0" presId="urn:microsoft.com/office/officeart/2005/8/layout/radial3"/>
    <dgm:cxn modelId="{EAB139C1-4CCE-45E0-BDAF-FA089A490F8B}" srcId="{0B961460-FA29-4709-A1A0-B0674CCFE0C9}" destId="{8E486473-3B83-410C-B866-BBDBA87D9642}" srcOrd="3" destOrd="0" parTransId="{783B5589-9A35-48E3-A21B-8B8885D17325}" sibTransId="{4EA767C0-D39F-451F-976A-790495C89282}"/>
    <dgm:cxn modelId="{61472E3B-49A9-48EA-8899-F69F74FBE628}" type="presOf" srcId="{80EE4EBB-AD65-419A-A283-44E790EBACC7}" destId="{50C4C57F-F966-475E-B7C0-DDDA0777FCD8}" srcOrd="0" destOrd="0" presId="urn:microsoft.com/office/officeart/2005/8/layout/radial3"/>
    <dgm:cxn modelId="{8D67D596-D587-4AAB-A49B-88A8858A4F39}" srcId="{0B961460-FA29-4709-A1A0-B0674CCFE0C9}" destId="{97BA31D0-0658-42CD-AF4E-A3AAAE35845F}" srcOrd="5" destOrd="0" parTransId="{792E7104-FF21-4782-B652-047B3968CDB2}" sibTransId="{9263644C-7E96-4F14-923E-E7B84FF1231D}"/>
    <dgm:cxn modelId="{3ACA00D6-E5B2-4232-BD9D-0625054ADFF6}" srcId="{0B961460-FA29-4709-A1A0-B0674CCFE0C9}" destId="{80EE4EBB-AD65-419A-A283-44E790EBACC7}" srcOrd="4" destOrd="0" parTransId="{0167FFF1-5392-406A-B423-1593DCE20C33}" sibTransId="{DE605558-87F7-4190-A733-0B4D4387A3F4}"/>
    <dgm:cxn modelId="{21C624A3-FAF5-46F1-BA21-6DDFEF70AC64}" type="presParOf" srcId="{763727BD-DE37-4162-BC21-277909B62409}" destId="{2DE6694A-85A5-48F5-B3C0-66A164B5CB82}" srcOrd="0" destOrd="0" presId="urn:microsoft.com/office/officeart/2005/8/layout/radial3"/>
    <dgm:cxn modelId="{70685D78-BD0B-4A68-8637-64A47B7D3ADF}" type="presParOf" srcId="{2DE6694A-85A5-48F5-B3C0-66A164B5CB82}" destId="{9A1EA6C6-6C6A-4C65-BFAA-30B8CB365CC4}" srcOrd="0" destOrd="0" presId="urn:microsoft.com/office/officeart/2005/8/layout/radial3"/>
    <dgm:cxn modelId="{EDA4EF77-827B-4FD0-8548-C0C3DD0DC1E3}" type="presParOf" srcId="{2DE6694A-85A5-48F5-B3C0-66A164B5CB82}" destId="{191990A6-1533-4C10-8538-5561ADEDBCB4}" srcOrd="1" destOrd="0" presId="urn:microsoft.com/office/officeart/2005/8/layout/radial3"/>
    <dgm:cxn modelId="{53B6406F-13CC-47D8-BB02-E8E817631A7F}" type="presParOf" srcId="{2DE6694A-85A5-48F5-B3C0-66A164B5CB82}" destId="{1EE4837B-D77D-4EEB-8C94-C98904745C36}" srcOrd="2" destOrd="0" presId="urn:microsoft.com/office/officeart/2005/8/layout/radial3"/>
    <dgm:cxn modelId="{DFBC9945-52C8-42CB-94AE-8D62DB049BD9}" type="presParOf" srcId="{2DE6694A-85A5-48F5-B3C0-66A164B5CB82}" destId="{78B12A5B-36FF-4934-BF02-642BF8DFD358}" srcOrd="3" destOrd="0" presId="urn:microsoft.com/office/officeart/2005/8/layout/radial3"/>
    <dgm:cxn modelId="{F76E40CE-5C24-4F34-9CDB-177A14DBDAD6}" type="presParOf" srcId="{2DE6694A-85A5-48F5-B3C0-66A164B5CB82}" destId="{5DE01E0D-4247-45E4-9E3B-90C0A9C325E9}" srcOrd="4" destOrd="0" presId="urn:microsoft.com/office/officeart/2005/8/layout/radial3"/>
    <dgm:cxn modelId="{04573629-C0AD-46D4-8DA3-330169E2F9F8}" type="presParOf" srcId="{2DE6694A-85A5-48F5-B3C0-66A164B5CB82}" destId="{50C4C57F-F966-475E-B7C0-DDDA0777FCD8}" srcOrd="5" destOrd="0" presId="urn:microsoft.com/office/officeart/2005/8/layout/radial3"/>
    <dgm:cxn modelId="{22CD954E-751C-4196-8BEA-4970348148A7}" type="presParOf" srcId="{2DE6694A-85A5-48F5-B3C0-66A164B5CB82}" destId="{208AF1AF-5FB1-4F6C-A15E-0440D4E9FEE5}" srcOrd="6" destOrd="0" presId="urn:microsoft.com/office/officeart/2005/8/layout/radial3"/>
    <dgm:cxn modelId="{B5C490EE-8BE8-4F4F-8181-CB532F1F3E06}" type="presParOf" srcId="{2DE6694A-85A5-48F5-B3C0-66A164B5CB82}" destId="{B9538E48-946E-4341-BAA0-16F2DA51AC88}" srcOrd="7" destOrd="0" presId="urn:microsoft.com/office/officeart/2005/8/layout/radial3"/>
    <dgm:cxn modelId="{2C45F73B-EDDC-4061-8C8F-A400EA601176}" type="presParOf" srcId="{2DE6694A-85A5-48F5-B3C0-66A164B5CB82}" destId="{06FFA2BA-D83E-444C-9684-AB50E22ED990}" srcOrd="8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9B9D7DE-2AC8-4007-A8F8-A1187AF90138}" type="doc">
      <dgm:prSet loTypeId="urn:microsoft.com/office/officeart/2005/8/layout/vList5" loCatId="list" qsTypeId="urn:microsoft.com/office/officeart/2005/8/quickstyle/3d2" qsCatId="3D" csTypeId="urn:microsoft.com/office/officeart/2005/8/colors/accent5_5" csCatId="accent5" phldr="1"/>
      <dgm:spPr/>
      <dgm:t>
        <a:bodyPr/>
        <a:lstStyle/>
        <a:p>
          <a:endParaRPr lang="en-US"/>
        </a:p>
      </dgm:t>
    </dgm:pt>
    <dgm:pt modelId="{6F473272-A418-4BC7-8C94-05EF666EBE47}">
      <dgm:prSet phldrT="[Text]" custT="1"/>
      <dgm:spPr/>
      <dgm:t>
        <a:bodyPr/>
        <a:lstStyle/>
        <a:p>
          <a:r>
            <a:rPr lang="fa-IR" sz="1400" b="1" smtClean="0">
              <a:cs typeface="B Nazanin" panose="00000400000000000000" pitchFamily="2" charset="-78"/>
            </a:rPr>
            <a:t>عدالت </a:t>
          </a:r>
        </a:p>
        <a:p>
          <a:r>
            <a:rPr lang="fa-IR" sz="1400" b="1" smtClean="0">
              <a:cs typeface="B Nazanin" panose="00000400000000000000" pitchFamily="2" charset="-78"/>
            </a:rPr>
            <a:t>توزیعی</a:t>
          </a:r>
          <a:endParaRPr lang="en-US" sz="1400" b="1" dirty="0">
            <a:cs typeface="B Nazanin" panose="00000400000000000000" pitchFamily="2" charset="-78"/>
          </a:endParaRPr>
        </a:p>
      </dgm:t>
    </dgm:pt>
    <dgm:pt modelId="{2167E6F6-1DEB-429E-AE8E-5CA52E9922E1}" type="parTrans" cxnId="{97B39A17-F1D4-409B-A26F-657AD9D4C087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03C6A6F9-28D3-45F7-B293-BCA7A8396453}" type="sibTrans" cxnId="{97B39A17-F1D4-409B-A26F-657AD9D4C087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5419C813-B2B9-4074-A3FF-FCAADDE51B92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Low" rtl="1"/>
          <a:r>
            <a:rPr lang="fa-IR" sz="1200" b="0" dirty="0" smtClean="0">
              <a:cs typeface="B Nazanin" panose="00000400000000000000" pitchFamily="2" charset="-78"/>
            </a:rPr>
            <a:t>به ارزیابی شناختی فرد از منصفانه بودن مقادیر و تخصیص پاداش ها اشاره دارد.</a:t>
          </a:r>
          <a:endParaRPr lang="en-US" sz="1200" b="0" dirty="0">
            <a:cs typeface="B Nazanin" panose="00000400000000000000" pitchFamily="2" charset="-78"/>
          </a:endParaRPr>
        </a:p>
      </dgm:t>
    </dgm:pt>
    <dgm:pt modelId="{6636F2FA-1731-48A2-A2FF-5FD2C1D0ED31}" type="parTrans" cxnId="{39E8C9BB-4BCC-4586-8951-07CB869816C2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7CEAD475-1395-483C-BD35-00382E70F397}" type="sibTrans" cxnId="{39E8C9BB-4BCC-4586-8951-07CB869816C2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27C4D11A-E9A2-48A3-A24D-5E53802D155B}">
      <dgm:prSet phldrT="[Text]" custT="1"/>
      <dgm:spPr/>
      <dgm:t>
        <a:bodyPr/>
        <a:lstStyle/>
        <a:p>
          <a:r>
            <a:rPr lang="fa-IR" sz="1400" b="1" dirty="0" smtClean="0">
              <a:cs typeface="B Nazanin" panose="00000400000000000000" pitchFamily="2" charset="-78"/>
            </a:rPr>
            <a:t>عدالت</a:t>
          </a:r>
        </a:p>
        <a:p>
          <a:r>
            <a:rPr lang="fa-IR" sz="1400" b="1" dirty="0" smtClean="0">
              <a:cs typeface="B Nazanin" panose="00000400000000000000" pitchFamily="2" charset="-78"/>
            </a:rPr>
            <a:t> رویه ای</a:t>
          </a:r>
          <a:endParaRPr lang="en-US" sz="1400" b="1" dirty="0">
            <a:cs typeface="B Nazanin" panose="00000400000000000000" pitchFamily="2" charset="-78"/>
          </a:endParaRPr>
        </a:p>
      </dgm:t>
    </dgm:pt>
    <dgm:pt modelId="{F9DECC71-267E-4B62-B80F-CEAD98BC21F8}" type="parTrans" cxnId="{91114DFA-0A32-442C-8AA6-DEE030BD855E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932EA5E4-39E4-4EB4-BC0C-A74164E6C82C}" type="sibTrans" cxnId="{91114DFA-0A32-442C-8AA6-DEE030BD855E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BBF7F3F5-FABE-4778-B3BC-986E5DEEEBE8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Low" rtl="1"/>
          <a:r>
            <a:rPr lang="fa-IR" sz="1200" b="0" smtClean="0">
              <a:cs typeface="B Nazanin" panose="00000400000000000000" pitchFamily="2" charset="-78"/>
            </a:rPr>
            <a:t>در این بحث توجه به تفاوت بین تساوی و برابری برای مدیران حائز اهمیت است . </a:t>
          </a:r>
          <a:endParaRPr lang="en-US" sz="1200" b="0" dirty="0">
            <a:cs typeface="B Nazanin" panose="00000400000000000000" pitchFamily="2" charset="-78"/>
          </a:endParaRPr>
        </a:p>
      </dgm:t>
    </dgm:pt>
    <dgm:pt modelId="{746AF742-A3AD-4148-9A0D-1D253800C33B}" type="parTrans" cxnId="{6B4798A8-ED06-40A6-B454-088A1A4AE335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B6DBB2FC-D6BA-41D5-8864-A6963943CCD6}" type="sibTrans" cxnId="{6B4798A8-ED06-40A6-B454-088A1A4AE335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91F94D3E-C87D-4F31-BB64-38CC7FD18511}">
      <dgm:prSet phldrT="[Text]" custT="1"/>
      <dgm:spPr/>
      <dgm:t>
        <a:bodyPr/>
        <a:lstStyle/>
        <a:p>
          <a:r>
            <a:rPr lang="fa-IR" sz="1400" b="1" smtClean="0">
              <a:cs typeface="B Nazanin" panose="00000400000000000000" pitchFamily="2" charset="-78"/>
            </a:rPr>
            <a:t>عدالت </a:t>
          </a:r>
        </a:p>
        <a:p>
          <a:r>
            <a:rPr lang="fa-IR" sz="1400" b="1" smtClean="0">
              <a:cs typeface="B Nazanin" panose="00000400000000000000" pitchFamily="2" charset="-78"/>
            </a:rPr>
            <a:t>مراوده ای</a:t>
          </a:r>
          <a:endParaRPr lang="en-US" sz="1400" b="1" dirty="0">
            <a:cs typeface="B Nazanin" panose="00000400000000000000" pitchFamily="2" charset="-78"/>
          </a:endParaRPr>
        </a:p>
      </dgm:t>
    </dgm:pt>
    <dgm:pt modelId="{B096B052-9EE8-4E64-8A79-CDC06C257AF0}" type="parTrans" cxnId="{013B5207-6A29-4218-93C3-FE52E727BB87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87213EAD-F184-4C1E-B43B-5B199BD80FD5}" type="sibTrans" cxnId="{013B5207-6A29-4218-93C3-FE52E727BB87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29A5948D-C88C-4EB6-86EB-E4BA3ED7B0DB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Low" rtl="1"/>
          <a:r>
            <a:rPr lang="fa-IR" sz="1200" b="0" smtClean="0">
              <a:cs typeface="B Nazanin" panose="00000400000000000000" pitchFamily="2" charset="-78"/>
            </a:rPr>
            <a:t>به مبادله ی بین افراد با یکدیگر بر می گردد .</a:t>
          </a:r>
          <a:endParaRPr lang="en-US" sz="1200" b="0" dirty="0">
            <a:cs typeface="B Nazanin" panose="00000400000000000000" pitchFamily="2" charset="-78"/>
          </a:endParaRPr>
        </a:p>
      </dgm:t>
    </dgm:pt>
    <dgm:pt modelId="{EEBB2146-D122-4B88-ADD8-535124DE8588}" type="parTrans" cxnId="{15F58DB1-4923-4A60-A83E-A0B11B09796F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4A97642C-0286-4B93-8D15-D8AB66767328}" type="sibTrans" cxnId="{15F58DB1-4923-4A60-A83E-A0B11B09796F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02FEDF63-65AD-4124-B980-CBD65698D50E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Low" rtl="1"/>
          <a:r>
            <a:rPr lang="fa-IR" sz="1200" b="0" dirty="0" smtClean="0">
              <a:cs typeface="B Nazanin" panose="00000400000000000000" pitchFamily="2" charset="-78"/>
            </a:rPr>
            <a:t>ادراک کارکنان نسبت به عدالت توزیعی در سازمان با متغیرهای وابسته رفتارسازمانی ارتباط دارد.</a:t>
          </a:r>
          <a:endParaRPr lang="en-US" sz="1200" b="0" dirty="0">
            <a:cs typeface="B Nazanin" panose="00000400000000000000" pitchFamily="2" charset="-78"/>
          </a:endParaRPr>
        </a:p>
      </dgm:t>
    </dgm:pt>
    <dgm:pt modelId="{403498F7-46D4-4691-BE50-5A8A380E0763}" type="parTrans" cxnId="{6ABAB839-A8E5-43EF-85DA-D9EB6F377BFF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EB631A64-8F22-4855-8F55-4C80B9E0A006}" type="sibTrans" cxnId="{6ABAB839-A8E5-43EF-85DA-D9EB6F377BFF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6E0B9166-0A07-4C48-99E3-56805A1F9FA3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Low" rtl="1"/>
          <a:r>
            <a:rPr lang="fa-IR" sz="1200" b="0" smtClean="0">
              <a:cs typeface="B Nazanin" panose="00000400000000000000" pitchFamily="2" charset="-78"/>
            </a:rPr>
            <a:t>تساوی : یعنی تنظیم رویه ها به گونه ای که مثلاً فرصت ارتقا برای همه یکسان باشد .</a:t>
          </a:r>
          <a:endParaRPr lang="en-US" sz="1200" b="0" dirty="0">
            <a:cs typeface="B Nazanin" panose="00000400000000000000" pitchFamily="2" charset="-78"/>
          </a:endParaRPr>
        </a:p>
      </dgm:t>
    </dgm:pt>
    <dgm:pt modelId="{A792D5F4-5FB5-4F86-8D2D-FF4D63DAA926}" type="parTrans" cxnId="{F1DB5705-0E31-4F0B-BE94-0B2321948757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D6DE6BCC-223B-43B1-8C93-4649DDFACB51}" type="sibTrans" cxnId="{F1DB5705-0E31-4F0B-BE94-0B2321948757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CE00A587-2639-48B8-B8DB-2627995C202E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Low" rtl="1"/>
          <a:r>
            <a:rPr lang="fa-IR" sz="1200" b="0" smtClean="0">
              <a:cs typeface="B Nazanin" panose="00000400000000000000" pitchFamily="2" charset="-78"/>
            </a:rPr>
            <a:t>برابری: یعنی تنظیم رویه ها به گونه ای است که افراد واجد شرایط ارتقا یابند .</a:t>
          </a:r>
          <a:endParaRPr lang="en-US" sz="1200" b="0" dirty="0">
            <a:cs typeface="B Nazanin" panose="00000400000000000000" pitchFamily="2" charset="-78"/>
          </a:endParaRPr>
        </a:p>
      </dgm:t>
    </dgm:pt>
    <dgm:pt modelId="{5EF0C7E3-600A-4612-9DB1-8DFD2DDF19B4}" type="parTrans" cxnId="{E2843094-6AD7-41E0-B336-B79F8E59E70B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EA6E6427-15EB-4270-BA97-1F389247FDDA}" type="sibTrans" cxnId="{E2843094-6AD7-41E0-B336-B79F8E59E70B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2B68DFFC-6A20-4BCE-8B77-B690AC8EE89D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Low" rtl="1"/>
          <a:r>
            <a:rPr lang="fa-IR" sz="1200" b="0" smtClean="0">
              <a:cs typeface="B Nazanin" panose="00000400000000000000" pitchFamily="2" charset="-78"/>
            </a:rPr>
            <a:t>به مبادله بین فرد و سازمان اشاره دارد و بر متغیرهای وابسته رفتار سازمانی تأثیر دارد .</a:t>
          </a:r>
          <a:endParaRPr lang="en-US" sz="1200" b="0" dirty="0">
            <a:cs typeface="B Nazanin" panose="00000400000000000000" pitchFamily="2" charset="-78"/>
          </a:endParaRPr>
        </a:p>
      </dgm:t>
    </dgm:pt>
    <dgm:pt modelId="{6E300495-3EDA-4D2D-A0AC-C4F41B464F9B}" type="parTrans" cxnId="{51030B70-566B-4F8C-87EA-D16624390D5C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932D0979-CBBB-4600-82B2-665D65EF1859}" type="sibTrans" cxnId="{51030B70-566B-4F8C-87EA-D16624390D5C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5670AD62-F223-49E8-85A9-F56DC0643EFB}">
      <dgm:prSet phldrT="[Text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Low" rtl="1"/>
          <a:r>
            <a:rPr lang="fa-IR" sz="1200" b="0" smtClean="0">
              <a:cs typeface="B Nazanin" panose="00000400000000000000" pitchFamily="2" charset="-78"/>
            </a:rPr>
            <a:t>ریشه در نظریه مبادله اجتماعی دارد .</a:t>
          </a:r>
          <a:endParaRPr lang="en-US" sz="1200" b="0" dirty="0">
            <a:cs typeface="B Nazanin" panose="00000400000000000000" pitchFamily="2" charset="-78"/>
          </a:endParaRPr>
        </a:p>
      </dgm:t>
    </dgm:pt>
    <dgm:pt modelId="{4C99FBAA-1FDE-4CFA-B584-9ECC94295F5B}" type="parTrans" cxnId="{08E8B2E3-6EDA-4738-A79C-1BD2DE3F8CB3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44930A5A-48A9-432A-9481-2BFB0C9190EA}" type="sibTrans" cxnId="{08E8B2E3-6EDA-4738-A79C-1BD2DE3F8CB3}">
      <dgm:prSet/>
      <dgm:spPr/>
      <dgm:t>
        <a:bodyPr/>
        <a:lstStyle/>
        <a:p>
          <a:endParaRPr lang="en-US" sz="1200" b="0">
            <a:solidFill>
              <a:schemeClr val="tx1"/>
            </a:solidFill>
            <a:cs typeface="B Nazanin" panose="00000400000000000000" pitchFamily="2" charset="-78"/>
          </a:endParaRPr>
        </a:p>
      </dgm:t>
    </dgm:pt>
    <dgm:pt modelId="{56FCC551-F6E7-4A01-9EDA-89C874756D5F}" type="pres">
      <dgm:prSet presAssocID="{39B9D7DE-2AC8-4007-A8F8-A1187AF9013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7ED18E-A611-4CA9-B173-F7840021B20C}" type="pres">
      <dgm:prSet presAssocID="{6F473272-A418-4BC7-8C94-05EF666EBE47}" presName="linNode" presStyleCnt="0"/>
      <dgm:spPr/>
      <dgm:t>
        <a:bodyPr/>
        <a:lstStyle/>
        <a:p>
          <a:endParaRPr lang="en-US"/>
        </a:p>
      </dgm:t>
    </dgm:pt>
    <dgm:pt modelId="{857858B2-67AF-4699-8989-F1AC0D90F21A}" type="pres">
      <dgm:prSet presAssocID="{6F473272-A418-4BC7-8C94-05EF666EBE47}" presName="parentText" presStyleLbl="node1" presStyleIdx="0" presStyleCnt="3" custScaleX="68862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A25AA-61E1-43E0-9FC6-F3EBF3D4D47D}" type="pres">
      <dgm:prSet presAssocID="{6F473272-A418-4BC7-8C94-05EF666EBE47}" presName="descendantText" presStyleLbl="alignAccFollowNode1" presStyleIdx="0" presStyleCnt="3" custFlipVert="1" custFlipHor="1" custScaleX="190463" custScaleY="97979" custLinFactNeighborX="-82886" custLinFactNeighborY="33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A4EA4C-897A-4616-8ABF-A58E9C130172}" type="pres">
      <dgm:prSet presAssocID="{03C6A6F9-28D3-45F7-B293-BCA7A8396453}" presName="sp" presStyleCnt="0"/>
      <dgm:spPr/>
      <dgm:t>
        <a:bodyPr/>
        <a:lstStyle/>
        <a:p>
          <a:endParaRPr lang="en-US"/>
        </a:p>
      </dgm:t>
    </dgm:pt>
    <dgm:pt modelId="{A9A8DB73-EF59-4B59-829C-D97E937F11CB}" type="pres">
      <dgm:prSet presAssocID="{27C4D11A-E9A2-48A3-A24D-5E53802D155B}" presName="linNode" presStyleCnt="0"/>
      <dgm:spPr/>
      <dgm:t>
        <a:bodyPr/>
        <a:lstStyle/>
        <a:p>
          <a:endParaRPr lang="en-US"/>
        </a:p>
      </dgm:t>
    </dgm:pt>
    <dgm:pt modelId="{64380076-E7BE-4EC8-9A93-6809D0490259}" type="pres">
      <dgm:prSet presAssocID="{27C4D11A-E9A2-48A3-A24D-5E53802D155B}" presName="parentText" presStyleLbl="node1" presStyleIdx="1" presStyleCnt="3" custScaleX="68862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4BF737-52BC-49E8-8E42-20F20DF4264A}" type="pres">
      <dgm:prSet presAssocID="{27C4D11A-E9A2-48A3-A24D-5E53802D155B}" presName="descendantText" presStyleLbl="alignAccFollowNode1" presStyleIdx="1" presStyleCnt="3" custFlipVert="1" custFlipHor="1" custScaleX="190463" custScaleY="106184" custLinFactNeighborX="-82886" custLinFactNeighborY="33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25E258-5479-4811-9862-232D04D0E6EA}" type="pres">
      <dgm:prSet presAssocID="{932EA5E4-39E4-4EB4-BC0C-A74164E6C82C}" presName="sp" presStyleCnt="0"/>
      <dgm:spPr/>
      <dgm:t>
        <a:bodyPr/>
        <a:lstStyle/>
        <a:p>
          <a:endParaRPr lang="en-US"/>
        </a:p>
      </dgm:t>
    </dgm:pt>
    <dgm:pt modelId="{22207BF2-61E1-453C-BF03-3E00D7ACEA75}" type="pres">
      <dgm:prSet presAssocID="{91F94D3E-C87D-4F31-BB64-38CC7FD18511}" presName="linNode" presStyleCnt="0"/>
      <dgm:spPr/>
      <dgm:t>
        <a:bodyPr/>
        <a:lstStyle/>
        <a:p>
          <a:endParaRPr lang="en-US"/>
        </a:p>
      </dgm:t>
    </dgm:pt>
    <dgm:pt modelId="{F919ABE9-DA9F-468D-BD2E-E204A8F6A8BC}" type="pres">
      <dgm:prSet presAssocID="{91F94D3E-C87D-4F31-BB64-38CC7FD18511}" presName="parentText" presStyleLbl="node1" presStyleIdx="2" presStyleCnt="3" custScaleX="68862" custScaleY="73984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2FF9B2-CEB3-43B8-9E8E-C19A27CE7F0E}" type="pres">
      <dgm:prSet presAssocID="{91F94D3E-C87D-4F31-BB64-38CC7FD18511}" presName="descendantText" presStyleLbl="alignAccFollowNode1" presStyleIdx="2" presStyleCnt="3" custFlipVert="1" custFlipHor="1" custScaleX="190463" custScaleY="68182" custLinFactNeighborX="-82886" custLinFactNeighborY="33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D43078B-868C-48F8-870B-C6092E3D203E}" type="presOf" srcId="{5419C813-B2B9-4074-A3FF-FCAADDE51B92}" destId="{CE1A25AA-61E1-43E0-9FC6-F3EBF3D4D47D}" srcOrd="0" destOrd="0" presId="urn:microsoft.com/office/officeart/2005/8/layout/vList5"/>
    <dgm:cxn modelId="{08E8B2E3-6EDA-4738-A79C-1BD2DE3F8CB3}" srcId="{91F94D3E-C87D-4F31-BB64-38CC7FD18511}" destId="{5670AD62-F223-49E8-85A9-F56DC0643EFB}" srcOrd="1" destOrd="0" parTransId="{4C99FBAA-1FDE-4CFA-B584-9ECC94295F5B}" sibTransId="{44930A5A-48A9-432A-9481-2BFB0C9190EA}"/>
    <dgm:cxn modelId="{C6005A08-F2D0-43CD-9198-B12547352AB2}" type="presOf" srcId="{91F94D3E-C87D-4F31-BB64-38CC7FD18511}" destId="{F919ABE9-DA9F-468D-BD2E-E204A8F6A8BC}" srcOrd="0" destOrd="0" presId="urn:microsoft.com/office/officeart/2005/8/layout/vList5"/>
    <dgm:cxn modelId="{BA337468-BAFB-4607-BBE3-3C425B15058E}" type="presOf" srcId="{29A5948D-C88C-4EB6-86EB-E4BA3ED7B0DB}" destId="{632FF9B2-CEB3-43B8-9E8E-C19A27CE7F0E}" srcOrd="0" destOrd="0" presId="urn:microsoft.com/office/officeart/2005/8/layout/vList5"/>
    <dgm:cxn modelId="{A8998C1E-1C6A-4D61-96E6-30D551E7EDCD}" type="presOf" srcId="{6F473272-A418-4BC7-8C94-05EF666EBE47}" destId="{857858B2-67AF-4699-8989-F1AC0D90F21A}" srcOrd="0" destOrd="0" presId="urn:microsoft.com/office/officeart/2005/8/layout/vList5"/>
    <dgm:cxn modelId="{51030B70-566B-4F8C-87EA-D16624390D5C}" srcId="{27C4D11A-E9A2-48A3-A24D-5E53802D155B}" destId="{2B68DFFC-6A20-4BCE-8B77-B690AC8EE89D}" srcOrd="3" destOrd="0" parTransId="{6E300495-3EDA-4D2D-A0AC-C4F41B464F9B}" sibTransId="{932D0979-CBBB-4600-82B2-665D65EF1859}"/>
    <dgm:cxn modelId="{6ABAB839-A8E5-43EF-85DA-D9EB6F377BFF}" srcId="{6F473272-A418-4BC7-8C94-05EF666EBE47}" destId="{02FEDF63-65AD-4124-B980-CBD65698D50E}" srcOrd="1" destOrd="0" parTransId="{403498F7-46D4-4691-BE50-5A8A380E0763}" sibTransId="{EB631A64-8F22-4855-8F55-4C80B9E0A006}"/>
    <dgm:cxn modelId="{AAB950C2-B809-499A-A518-55745CE73D11}" type="presOf" srcId="{2B68DFFC-6A20-4BCE-8B77-B690AC8EE89D}" destId="{A04BF737-52BC-49E8-8E42-20F20DF4264A}" srcOrd="0" destOrd="3" presId="urn:microsoft.com/office/officeart/2005/8/layout/vList5"/>
    <dgm:cxn modelId="{E2843094-6AD7-41E0-B336-B79F8E59E70B}" srcId="{27C4D11A-E9A2-48A3-A24D-5E53802D155B}" destId="{CE00A587-2639-48B8-B8DB-2627995C202E}" srcOrd="2" destOrd="0" parTransId="{5EF0C7E3-600A-4612-9DB1-8DFD2DDF19B4}" sibTransId="{EA6E6427-15EB-4270-BA97-1F389247FDDA}"/>
    <dgm:cxn modelId="{15F58DB1-4923-4A60-A83E-A0B11B09796F}" srcId="{91F94D3E-C87D-4F31-BB64-38CC7FD18511}" destId="{29A5948D-C88C-4EB6-86EB-E4BA3ED7B0DB}" srcOrd="0" destOrd="0" parTransId="{EEBB2146-D122-4B88-ADD8-535124DE8588}" sibTransId="{4A97642C-0286-4B93-8D15-D8AB66767328}"/>
    <dgm:cxn modelId="{6BD7F4A1-151D-4B32-A5C5-CCE339EE43D1}" type="presOf" srcId="{5670AD62-F223-49E8-85A9-F56DC0643EFB}" destId="{632FF9B2-CEB3-43B8-9E8E-C19A27CE7F0E}" srcOrd="0" destOrd="1" presId="urn:microsoft.com/office/officeart/2005/8/layout/vList5"/>
    <dgm:cxn modelId="{6B4798A8-ED06-40A6-B454-088A1A4AE335}" srcId="{27C4D11A-E9A2-48A3-A24D-5E53802D155B}" destId="{BBF7F3F5-FABE-4778-B3BC-986E5DEEEBE8}" srcOrd="0" destOrd="0" parTransId="{746AF742-A3AD-4148-9A0D-1D253800C33B}" sibTransId="{B6DBB2FC-D6BA-41D5-8864-A6963943CCD6}"/>
    <dgm:cxn modelId="{561B3746-3767-440A-BAB6-F10203831FF9}" type="presOf" srcId="{02FEDF63-65AD-4124-B980-CBD65698D50E}" destId="{CE1A25AA-61E1-43E0-9FC6-F3EBF3D4D47D}" srcOrd="0" destOrd="1" presId="urn:microsoft.com/office/officeart/2005/8/layout/vList5"/>
    <dgm:cxn modelId="{F1DB5705-0E31-4F0B-BE94-0B2321948757}" srcId="{27C4D11A-E9A2-48A3-A24D-5E53802D155B}" destId="{6E0B9166-0A07-4C48-99E3-56805A1F9FA3}" srcOrd="1" destOrd="0" parTransId="{A792D5F4-5FB5-4F86-8D2D-FF4D63DAA926}" sibTransId="{D6DE6BCC-223B-43B1-8C93-4649DDFACB51}"/>
    <dgm:cxn modelId="{87D28464-F108-4450-9786-3A9F3F32C5C4}" type="presOf" srcId="{6E0B9166-0A07-4C48-99E3-56805A1F9FA3}" destId="{A04BF737-52BC-49E8-8E42-20F20DF4264A}" srcOrd="0" destOrd="1" presId="urn:microsoft.com/office/officeart/2005/8/layout/vList5"/>
    <dgm:cxn modelId="{4149A397-09D0-4FFD-990C-4B34FC24B8D1}" type="presOf" srcId="{27C4D11A-E9A2-48A3-A24D-5E53802D155B}" destId="{64380076-E7BE-4EC8-9A93-6809D0490259}" srcOrd="0" destOrd="0" presId="urn:microsoft.com/office/officeart/2005/8/layout/vList5"/>
    <dgm:cxn modelId="{013B5207-6A29-4218-93C3-FE52E727BB87}" srcId="{39B9D7DE-2AC8-4007-A8F8-A1187AF90138}" destId="{91F94D3E-C87D-4F31-BB64-38CC7FD18511}" srcOrd="2" destOrd="0" parTransId="{B096B052-9EE8-4E64-8A79-CDC06C257AF0}" sibTransId="{87213EAD-F184-4C1E-B43B-5B199BD80FD5}"/>
    <dgm:cxn modelId="{28FD4E38-FBF1-4803-98A4-069AAD4BEF3F}" type="presOf" srcId="{39B9D7DE-2AC8-4007-A8F8-A1187AF90138}" destId="{56FCC551-F6E7-4A01-9EDA-89C874756D5F}" srcOrd="0" destOrd="0" presId="urn:microsoft.com/office/officeart/2005/8/layout/vList5"/>
    <dgm:cxn modelId="{91114DFA-0A32-442C-8AA6-DEE030BD855E}" srcId="{39B9D7DE-2AC8-4007-A8F8-A1187AF90138}" destId="{27C4D11A-E9A2-48A3-A24D-5E53802D155B}" srcOrd="1" destOrd="0" parTransId="{F9DECC71-267E-4B62-B80F-CEAD98BC21F8}" sibTransId="{932EA5E4-39E4-4EB4-BC0C-A74164E6C82C}"/>
    <dgm:cxn modelId="{6D104C8A-B1B7-49FC-8B63-07CB4D8258FF}" type="presOf" srcId="{BBF7F3F5-FABE-4778-B3BC-986E5DEEEBE8}" destId="{A04BF737-52BC-49E8-8E42-20F20DF4264A}" srcOrd="0" destOrd="0" presId="urn:microsoft.com/office/officeart/2005/8/layout/vList5"/>
    <dgm:cxn modelId="{7B6D5444-1D40-48AF-8F92-FA3E5C71D8F3}" type="presOf" srcId="{CE00A587-2639-48B8-B8DB-2627995C202E}" destId="{A04BF737-52BC-49E8-8E42-20F20DF4264A}" srcOrd="0" destOrd="2" presId="urn:microsoft.com/office/officeart/2005/8/layout/vList5"/>
    <dgm:cxn modelId="{97B39A17-F1D4-409B-A26F-657AD9D4C087}" srcId="{39B9D7DE-2AC8-4007-A8F8-A1187AF90138}" destId="{6F473272-A418-4BC7-8C94-05EF666EBE47}" srcOrd="0" destOrd="0" parTransId="{2167E6F6-1DEB-429E-AE8E-5CA52E9922E1}" sibTransId="{03C6A6F9-28D3-45F7-B293-BCA7A8396453}"/>
    <dgm:cxn modelId="{39E8C9BB-4BCC-4586-8951-07CB869816C2}" srcId="{6F473272-A418-4BC7-8C94-05EF666EBE47}" destId="{5419C813-B2B9-4074-A3FF-FCAADDE51B92}" srcOrd="0" destOrd="0" parTransId="{6636F2FA-1731-48A2-A2FF-5FD2C1D0ED31}" sibTransId="{7CEAD475-1395-483C-BD35-00382E70F397}"/>
    <dgm:cxn modelId="{E9CA9076-D651-408E-8FA2-D9FE17A0B378}" type="presParOf" srcId="{56FCC551-F6E7-4A01-9EDA-89C874756D5F}" destId="{CA7ED18E-A611-4CA9-B173-F7840021B20C}" srcOrd="0" destOrd="0" presId="urn:microsoft.com/office/officeart/2005/8/layout/vList5"/>
    <dgm:cxn modelId="{1AE4C7F5-F47C-41A8-8D7C-92AC3DD56F9D}" type="presParOf" srcId="{CA7ED18E-A611-4CA9-B173-F7840021B20C}" destId="{857858B2-67AF-4699-8989-F1AC0D90F21A}" srcOrd="0" destOrd="0" presId="urn:microsoft.com/office/officeart/2005/8/layout/vList5"/>
    <dgm:cxn modelId="{6F9921E9-7242-4F64-97A0-518EE24D9E53}" type="presParOf" srcId="{CA7ED18E-A611-4CA9-B173-F7840021B20C}" destId="{CE1A25AA-61E1-43E0-9FC6-F3EBF3D4D47D}" srcOrd="1" destOrd="0" presId="urn:microsoft.com/office/officeart/2005/8/layout/vList5"/>
    <dgm:cxn modelId="{3AE46FF0-E7BB-4A01-97F0-99984A60C0B7}" type="presParOf" srcId="{56FCC551-F6E7-4A01-9EDA-89C874756D5F}" destId="{A7A4EA4C-897A-4616-8ABF-A58E9C130172}" srcOrd="1" destOrd="0" presId="urn:microsoft.com/office/officeart/2005/8/layout/vList5"/>
    <dgm:cxn modelId="{E32734D1-155E-48B4-BA0B-F857F831E2C1}" type="presParOf" srcId="{56FCC551-F6E7-4A01-9EDA-89C874756D5F}" destId="{A9A8DB73-EF59-4B59-829C-D97E937F11CB}" srcOrd="2" destOrd="0" presId="urn:microsoft.com/office/officeart/2005/8/layout/vList5"/>
    <dgm:cxn modelId="{3338B85A-8355-42CD-B13A-13A639A695E4}" type="presParOf" srcId="{A9A8DB73-EF59-4B59-829C-D97E937F11CB}" destId="{64380076-E7BE-4EC8-9A93-6809D0490259}" srcOrd="0" destOrd="0" presId="urn:microsoft.com/office/officeart/2005/8/layout/vList5"/>
    <dgm:cxn modelId="{82F12774-737A-47B5-BE98-50AD4468F267}" type="presParOf" srcId="{A9A8DB73-EF59-4B59-829C-D97E937F11CB}" destId="{A04BF737-52BC-49E8-8E42-20F20DF4264A}" srcOrd="1" destOrd="0" presId="urn:microsoft.com/office/officeart/2005/8/layout/vList5"/>
    <dgm:cxn modelId="{6F971C35-C308-4411-B867-AD74E842F210}" type="presParOf" srcId="{56FCC551-F6E7-4A01-9EDA-89C874756D5F}" destId="{9925E258-5479-4811-9862-232D04D0E6EA}" srcOrd="3" destOrd="0" presId="urn:microsoft.com/office/officeart/2005/8/layout/vList5"/>
    <dgm:cxn modelId="{C71D7723-0F1B-41B0-A292-661998BC3C67}" type="presParOf" srcId="{56FCC551-F6E7-4A01-9EDA-89C874756D5F}" destId="{22207BF2-61E1-453C-BF03-3E00D7ACEA75}" srcOrd="4" destOrd="0" presId="urn:microsoft.com/office/officeart/2005/8/layout/vList5"/>
    <dgm:cxn modelId="{4B6E8670-843C-4C9C-88A5-100B06DA5AF1}" type="presParOf" srcId="{22207BF2-61E1-453C-BF03-3E00D7ACEA75}" destId="{F919ABE9-DA9F-468D-BD2E-E204A8F6A8BC}" srcOrd="0" destOrd="0" presId="urn:microsoft.com/office/officeart/2005/8/layout/vList5"/>
    <dgm:cxn modelId="{9BDEDF47-0F3B-4160-A3B8-2D0DFB3BE91B}" type="presParOf" srcId="{22207BF2-61E1-453C-BF03-3E00D7ACEA75}" destId="{632FF9B2-CEB3-43B8-9E8E-C19A27CE7F0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CC074F5-0828-44E1-8F07-D22F9ED7EE59}" type="doc">
      <dgm:prSet loTypeId="urn:microsoft.com/office/officeart/2005/8/layout/radial5" loCatId="cycle" qsTypeId="urn:microsoft.com/office/officeart/2005/8/quickstyle/3d2" qsCatId="3D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76F6B77B-53DB-4C1A-9D24-2348290FD7C3}">
      <dgm:prSet phldrT="[Text]" custT="1"/>
      <dgm:spPr/>
      <dgm:t>
        <a:bodyPr/>
        <a:lstStyle/>
        <a:p>
          <a:r>
            <a:rPr lang="fa-IR" sz="700" b="1" smtClean="0">
              <a:cs typeface="B Nazanin" panose="00000400000000000000" pitchFamily="2" charset="-78"/>
            </a:rPr>
            <a:t>نتایج ناکامی</a:t>
          </a:r>
          <a:endParaRPr lang="en-US" sz="700" b="1" dirty="0">
            <a:cs typeface="B Nazanin" panose="00000400000000000000" pitchFamily="2" charset="-78"/>
          </a:endParaRPr>
        </a:p>
      </dgm:t>
    </dgm:pt>
    <dgm:pt modelId="{8A8FAE9D-E32F-4ACF-B9EB-A28B51CA549A}" type="parTrans" cxnId="{C0B1D3E9-AA06-4A7B-9B5A-B741E0D3EDAC}">
      <dgm:prSet/>
      <dgm:spPr/>
      <dgm:t>
        <a:bodyPr/>
        <a:lstStyle/>
        <a:p>
          <a:endParaRPr lang="en-US" b="1">
            <a:solidFill>
              <a:srgbClr val="C00000"/>
            </a:solidFill>
            <a:cs typeface="B Nazanin" pitchFamily="2" charset="-78"/>
          </a:endParaRPr>
        </a:p>
      </dgm:t>
    </dgm:pt>
    <dgm:pt modelId="{68A6E2B0-6260-4744-8885-5AE6F86CDFC9}" type="sibTrans" cxnId="{C0B1D3E9-AA06-4A7B-9B5A-B741E0D3EDAC}">
      <dgm:prSet/>
      <dgm:spPr/>
      <dgm:t>
        <a:bodyPr/>
        <a:lstStyle/>
        <a:p>
          <a:endParaRPr lang="en-US" b="1">
            <a:solidFill>
              <a:srgbClr val="C00000"/>
            </a:solidFill>
            <a:cs typeface="B Nazanin" pitchFamily="2" charset="-78"/>
          </a:endParaRPr>
        </a:p>
      </dgm:t>
    </dgm:pt>
    <dgm:pt modelId="{344371C7-D4A4-46FD-9196-0949FBA24566}">
      <dgm:prSet phldrT="[Text]" custT="1"/>
      <dgm:spPr/>
      <dgm:t>
        <a:bodyPr/>
        <a:lstStyle/>
        <a:p>
          <a:r>
            <a:rPr lang="fa-IR" sz="800" b="1" dirty="0" smtClean="0">
              <a:cs typeface="B Nazanin" pitchFamily="2" charset="-78"/>
            </a:rPr>
            <a:t>پرخاشگر</a:t>
          </a:r>
          <a:endParaRPr lang="en-US" sz="800" b="1" dirty="0">
            <a:cs typeface="B Nazanin" pitchFamily="2" charset="-78"/>
          </a:endParaRPr>
        </a:p>
      </dgm:t>
    </dgm:pt>
    <dgm:pt modelId="{7318E2CF-5155-4CE2-A094-16C1DB8B7979}" type="parTrans" cxnId="{812125F9-A06A-438A-93BA-BD341D57CC98}">
      <dgm:prSet/>
      <dgm:spPr/>
      <dgm:t>
        <a:bodyPr/>
        <a:lstStyle/>
        <a:p>
          <a:endParaRPr lang="en-US" b="1">
            <a:solidFill>
              <a:srgbClr val="C00000"/>
            </a:solidFill>
            <a:cs typeface="B Nazanin" pitchFamily="2" charset="-78"/>
          </a:endParaRPr>
        </a:p>
      </dgm:t>
    </dgm:pt>
    <dgm:pt modelId="{7C030CF2-1A71-409D-9B1C-8A05854A86F2}" type="sibTrans" cxnId="{812125F9-A06A-438A-93BA-BD341D57CC98}">
      <dgm:prSet/>
      <dgm:spPr/>
      <dgm:t>
        <a:bodyPr/>
        <a:lstStyle/>
        <a:p>
          <a:endParaRPr lang="en-US" b="1">
            <a:solidFill>
              <a:srgbClr val="C00000"/>
            </a:solidFill>
            <a:cs typeface="B Nazanin" pitchFamily="2" charset="-78"/>
          </a:endParaRPr>
        </a:p>
      </dgm:t>
    </dgm:pt>
    <dgm:pt modelId="{F80033B1-B4BE-44F8-A506-09E2C0059520}">
      <dgm:prSet phldrT="[Text]" custT="1"/>
      <dgm:spPr/>
      <dgm:t>
        <a:bodyPr/>
        <a:lstStyle/>
        <a:p>
          <a:r>
            <a:rPr lang="fa-IR" sz="900" b="1" dirty="0" smtClean="0">
              <a:cs typeface="B Nazanin" pitchFamily="2" charset="-78"/>
            </a:rPr>
            <a:t>دلیل تراشی</a:t>
          </a:r>
          <a:endParaRPr lang="en-US" sz="900" b="1" dirty="0">
            <a:cs typeface="B Nazanin" pitchFamily="2" charset="-78"/>
          </a:endParaRPr>
        </a:p>
      </dgm:t>
    </dgm:pt>
    <dgm:pt modelId="{7CF146D2-29CA-432F-ABC7-9AC93D544EE1}" type="parTrans" cxnId="{C50BBAC7-9DC6-4343-B7E5-A81B3D45D019}">
      <dgm:prSet/>
      <dgm:spPr/>
      <dgm:t>
        <a:bodyPr/>
        <a:lstStyle/>
        <a:p>
          <a:endParaRPr lang="en-US" b="1">
            <a:solidFill>
              <a:srgbClr val="C00000"/>
            </a:solidFill>
            <a:cs typeface="B Nazanin" pitchFamily="2" charset="-78"/>
          </a:endParaRPr>
        </a:p>
      </dgm:t>
    </dgm:pt>
    <dgm:pt modelId="{9F9570DA-4EAE-44FC-BE3A-DE65B12C1498}" type="sibTrans" cxnId="{C50BBAC7-9DC6-4343-B7E5-A81B3D45D019}">
      <dgm:prSet/>
      <dgm:spPr/>
      <dgm:t>
        <a:bodyPr/>
        <a:lstStyle/>
        <a:p>
          <a:endParaRPr lang="en-US" b="1">
            <a:solidFill>
              <a:srgbClr val="C00000"/>
            </a:solidFill>
            <a:cs typeface="B Nazanin" pitchFamily="2" charset="-78"/>
          </a:endParaRPr>
        </a:p>
      </dgm:t>
    </dgm:pt>
    <dgm:pt modelId="{AED7C9FA-11FC-4DEC-89CA-755E2D2526BE}">
      <dgm:prSet phldrT="[Text]"/>
      <dgm:spPr/>
      <dgm:t>
        <a:bodyPr/>
        <a:lstStyle/>
        <a:p>
          <a:r>
            <a:rPr lang="fa-IR" b="1" smtClean="0">
              <a:cs typeface="B Nazanin" pitchFamily="2" charset="-78"/>
            </a:rPr>
            <a:t>بازگشت</a:t>
          </a:r>
          <a:endParaRPr lang="en-US" b="1" dirty="0">
            <a:cs typeface="B Nazanin" pitchFamily="2" charset="-78"/>
          </a:endParaRPr>
        </a:p>
      </dgm:t>
    </dgm:pt>
    <dgm:pt modelId="{89970A8B-731F-4CB9-9AE0-6544F88F567D}" type="parTrans" cxnId="{DBD0C9D0-4465-466F-B696-D5BC176B6287}">
      <dgm:prSet/>
      <dgm:spPr/>
      <dgm:t>
        <a:bodyPr/>
        <a:lstStyle/>
        <a:p>
          <a:endParaRPr lang="en-US" b="1">
            <a:solidFill>
              <a:srgbClr val="C00000"/>
            </a:solidFill>
            <a:cs typeface="B Nazanin" pitchFamily="2" charset="-78"/>
          </a:endParaRPr>
        </a:p>
      </dgm:t>
    </dgm:pt>
    <dgm:pt modelId="{A3CF2FE9-AB9F-4A22-BC37-FC77F655BAE2}" type="sibTrans" cxnId="{DBD0C9D0-4465-466F-B696-D5BC176B6287}">
      <dgm:prSet/>
      <dgm:spPr/>
      <dgm:t>
        <a:bodyPr/>
        <a:lstStyle/>
        <a:p>
          <a:endParaRPr lang="en-US" b="1">
            <a:solidFill>
              <a:srgbClr val="C00000"/>
            </a:solidFill>
            <a:cs typeface="B Nazanin" pitchFamily="2" charset="-78"/>
          </a:endParaRPr>
        </a:p>
      </dgm:t>
    </dgm:pt>
    <dgm:pt modelId="{9A8E2E37-2B14-486F-9AC7-14B3E9CAB96C}">
      <dgm:prSet phldrT="[Text]" custT="1"/>
      <dgm:spPr/>
      <dgm:t>
        <a:bodyPr/>
        <a:lstStyle/>
        <a:p>
          <a:r>
            <a:rPr lang="fa-IR" sz="1100" b="1" dirty="0" smtClean="0">
              <a:cs typeface="B Nazanin" pitchFamily="2" charset="-78"/>
            </a:rPr>
            <a:t>تسلیم</a:t>
          </a:r>
          <a:endParaRPr lang="en-US" sz="1100" b="1" dirty="0">
            <a:cs typeface="B Nazanin" pitchFamily="2" charset="-78"/>
          </a:endParaRPr>
        </a:p>
      </dgm:t>
    </dgm:pt>
    <dgm:pt modelId="{AB15E97B-1171-4DEF-BC65-B43D5BAF8F2D}" type="parTrans" cxnId="{48FDA15E-2056-479D-A1BB-76D82771BC33}">
      <dgm:prSet/>
      <dgm:spPr/>
      <dgm:t>
        <a:bodyPr/>
        <a:lstStyle/>
        <a:p>
          <a:endParaRPr lang="en-US" b="1">
            <a:solidFill>
              <a:srgbClr val="C00000"/>
            </a:solidFill>
            <a:cs typeface="B Nazanin" pitchFamily="2" charset="-78"/>
          </a:endParaRPr>
        </a:p>
      </dgm:t>
    </dgm:pt>
    <dgm:pt modelId="{EE1F8B50-8770-4EF2-8A9D-25BD2D8F240C}" type="sibTrans" cxnId="{48FDA15E-2056-479D-A1BB-76D82771BC33}">
      <dgm:prSet/>
      <dgm:spPr/>
      <dgm:t>
        <a:bodyPr/>
        <a:lstStyle/>
        <a:p>
          <a:endParaRPr lang="en-US" b="1">
            <a:solidFill>
              <a:srgbClr val="C00000"/>
            </a:solidFill>
            <a:cs typeface="B Nazanin" pitchFamily="2" charset="-78"/>
          </a:endParaRPr>
        </a:p>
      </dgm:t>
    </dgm:pt>
    <dgm:pt modelId="{B8636C00-E714-4F49-8946-55D1E16C70DF}">
      <dgm:prSet phldrT="[Text]" custT="1"/>
      <dgm:spPr/>
      <dgm:t>
        <a:bodyPr/>
        <a:lstStyle/>
        <a:p>
          <a:r>
            <a:rPr lang="fa-IR" sz="1050" b="1" smtClean="0">
              <a:cs typeface="B Nazanin" pitchFamily="2" charset="-78"/>
            </a:rPr>
            <a:t>تثبیت</a:t>
          </a:r>
          <a:endParaRPr lang="en-US" sz="1050" b="1" dirty="0">
            <a:cs typeface="B Nazanin" pitchFamily="2" charset="-78"/>
          </a:endParaRPr>
        </a:p>
      </dgm:t>
    </dgm:pt>
    <dgm:pt modelId="{5A0F0D1B-5B51-4E90-91D9-F057BF1B60D4}" type="parTrans" cxnId="{5336E61E-912A-470A-8533-7026BE55D913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10EB1030-D7AF-4306-9F74-15FE654AAF86}" type="sibTrans" cxnId="{5336E61E-912A-470A-8533-7026BE55D913}">
      <dgm:prSet/>
      <dgm:spPr/>
      <dgm:t>
        <a:bodyPr/>
        <a:lstStyle/>
        <a:p>
          <a:endParaRPr lang="en-US">
            <a:cs typeface="B Nazanin" panose="00000400000000000000" pitchFamily="2" charset="-78"/>
          </a:endParaRPr>
        </a:p>
      </dgm:t>
    </dgm:pt>
    <dgm:pt modelId="{580CF5CD-BDAC-47BA-8C7A-8912DAEC3E65}" type="pres">
      <dgm:prSet presAssocID="{0CC074F5-0828-44E1-8F07-D22F9ED7EE5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CB58D1B-D724-4742-86F3-3D090CBAF165}" type="pres">
      <dgm:prSet presAssocID="{76F6B77B-53DB-4C1A-9D24-2348290FD7C3}" presName="centerShape" presStyleLbl="node0" presStyleIdx="0" presStyleCnt="1"/>
      <dgm:spPr/>
      <dgm:t>
        <a:bodyPr/>
        <a:lstStyle/>
        <a:p>
          <a:endParaRPr lang="en-US"/>
        </a:p>
      </dgm:t>
    </dgm:pt>
    <dgm:pt modelId="{5DBEB970-8FB4-4828-BA48-8B5F8F281468}" type="pres">
      <dgm:prSet presAssocID="{7318E2CF-5155-4CE2-A094-16C1DB8B7979}" presName="parTrans" presStyleLbl="sibTrans2D1" presStyleIdx="0" presStyleCnt="5"/>
      <dgm:spPr/>
      <dgm:t>
        <a:bodyPr/>
        <a:lstStyle/>
        <a:p>
          <a:endParaRPr lang="en-US"/>
        </a:p>
      </dgm:t>
    </dgm:pt>
    <dgm:pt modelId="{BB38E519-C4DD-4463-B542-63982DCF98AA}" type="pres">
      <dgm:prSet presAssocID="{7318E2CF-5155-4CE2-A094-16C1DB8B7979}" presName="connectorText" presStyleLbl="sibTrans2D1" presStyleIdx="0" presStyleCnt="5"/>
      <dgm:spPr/>
      <dgm:t>
        <a:bodyPr/>
        <a:lstStyle/>
        <a:p>
          <a:endParaRPr lang="en-US"/>
        </a:p>
      </dgm:t>
    </dgm:pt>
    <dgm:pt modelId="{910EE11A-4F69-4F69-AF6E-8D3EE2D64490}" type="pres">
      <dgm:prSet presAssocID="{344371C7-D4A4-46FD-9196-0949FBA2456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B05DB3-15F3-4844-AD2A-AD739534B7F3}" type="pres">
      <dgm:prSet presAssocID="{7CF146D2-29CA-432F-ABC7-9AC93D544EE1}" presName="parTrans" presStyleLbl="sibTrans2D1" presStyleIdx="1" presStyleCnt="5"/>
      <dgm:spPr/>
      <dgm:t>
        <a:bodyPr/>
        <a:lstStyle/>
        <a:p>
          <a:endParaRPr lang="en-US"/>
        </a:p>
      </dgm:t>
    </dgm:pt>
    <dgm:pt modelId="{302C72F7-C355-4F71-9D18-3B33235FE447}" type="pres">
      <dgm:prSet presAssocID="{7CF146D2-29CA-432F-ABC7-9AC93D544EE1}" presName="connectorText" presStyleLbl="sibTrans2D1" presStyleIdx="1" presStyleCnt="5"/>
      <dgm:spPr/>
      <dgm:t>
        <a:bodyPr/>
        <a:lstStyle/>
        <a:p>
          <a:endParaRPr lang="en-US"/>
        </a:p>
      </dgm:t>
    </dgm:pt>
    <dgm:pt modelId="{3A4C39FB-8648-4678-A046-C510B9B9DF63}" type="pres">
      <dgm:prSet presAssocID="{F80033B1-B4BE-44F8-A506-09E2C0059520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173187-61FB-4E1E-ABE6-0405597A78A6}" type="pres">
      <dgm:prSet presAssocID="{89970A8B-731F-4CB9-9AE0-6544F88F567D}" presName="parTrans" presStyleLbl="sibTrans2D1" presStyleIdx="2" presStyleCnt="5"/>
      <dgm:spPr/>
      <dgm:t>
        <a:bodyPr/>
        <a:lstStyle/>
        <a:p>
          <a:endParaRPr lang="en-US"/>
        </a:p>
      </dgm:t>
    </dgm:pt>
    <dgm:pt modelId="{3910BB2A-3BDF-4FDF-B2DA-8F6BC9346CE6}" type="pres">
      <dgm:prSet presAssocID="{89970A8B-731F-4CB9-9AE0-6544F88F567D}" presName="connectorText" presStyleLbl="sibTrans2D1" presStyleIdx="2" presStyleCnt="5"/>
      <dgm:spPr/>
      <dgm:t>
        <a:bodyPr/>
        <a:lstStyle/>
        <a:p>
          <a:endParaRPr lang="en-US"/>
        </a:p>
      </dgm:t>
    </dgm:pt>
    <dgm:pt modelId="{0417FBBE-18CA-4D4D-AAA7-F05BA2DBC103}" type="pres">
      <dgm:prSet presAssocID="{AED7C9FA-11FC-4DEC-89CA-755E2D2526BE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CDA47C-C307-4F49-9D8A-1D8DAAB4BEF8}" type="pres">
      <dgm:prSet presAssocID="{5A0F0D1B-5B51-4E90-91D9-F057BF1B60D4}" presName="parTrans" presStyleLbl="sibTrans2D1" presStyleIdx="3" presStyleCnt="5"/>
      <dgm:spPr/>
      <dgm:t>
        <a:bodyPr/>
        <a:lstStyle/>
        <a:p>
          <a:endParaRPr lang="en-US"/>
        </a:p>
      </dgm:t>
    </dgm:pt>
    <dgm:pt modelId="{F0D94498-02D5-48A8-9276-6D039BFDF5A0}" type="pres">
      <dgm:prSet presAssocID="{5A0F0D1B-5B51-4E90-91D9-F057BF1B60D4}" presName="connectorText" presStyleLbl="sibTrans2D1" presStyleIdx="3" presStyleCnt="5"/>
      <dgm:spPr/>
      <dgm:t>
        <a:bodyPr/>
        <a:lstStyle/>
        <a:p>
          <a:endParaRPr lang="en-US"/>
        </a:p>
      </dgm:t>
    </dgm:pt>
    <dgm:pt modelId="{7E295FA7-75CB-4FA6-AE22-F105C8C7BCFB}" type="pres">
      <dgm:prSet presAssocID="{B8636C00-E714-4F49-8946-55D1E16C70D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993255-4755-418D-B6C3-3CF4C2642CFC}" type="pres">
      <dgm:prSet presAssocID="{AB15E97B-1171-4DEF-BC65-B43D5BAF8F2D}" presName="parTrans" presStyleLbl="sibTrans2D1" presStyleIdx="4" presStyleCnt="5"/>
      <dgm:spPr/>
      <dgm:t>
        <a:bodyPr/>
        <a:lstStyle/>
        <a:p>
          <a:endParaRPr lang="en-US"/>
        </a:p>
      </dgm:t>
    </dgm:pt>
    <dgm:pt modelId="{EC5A40A5-D069-4C19-ACC5-29838F9A5FB9}" type="pres">
      <dgm:prSet presAssocID="{AB15E97B-1171-4DEF-BC65-B43D5BAF8F2D}" presName="connectorText" presStyleLbl="sibTrans2D1" presStyleIdx="4" presStyleCnt="5"/>
      <dgm:spPr/>
      <dgm:t>
        <a:bodyPr/>
        <a:lstStyle/>
        <a:p>
          <a:endParaRPr lang="en-US"/>
        </a:p>
      </dgm:t>
    </dgm:pt>
    <dgm:pt modelId="{D3E44DE4-C3FF-4EE0-B906-B4DA785F1806}" type="pres">
      <dgm:prSet presAssocID="{9A8E2E37-2B14-486F-9AC7-14B3E9CAB96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CE5F2E4-B51D-447C-A5B1-6EC85D61C76E}" type="presOf" srcId="{0CC074F5-0828-44E1-8F07-D22F9ED7EE59}" destId="{580CF5CD-BDAC-47BA-8C7A-8912DAEC3E65}" srcOrd="0" destOrd="0" presId="urn:microsoft.com/office/officeart/2005/8/layout/radial5"/>
    <dgm:cxn modelId="{2F9DA2DE-6B11-4A95-8748-6C7A90FC013A}" type="presOf" srcId="{5A0F0D1B-5B51-4E90-91D9-F057BF1B60D4}" destId="{7FCDA47C-C307-4F49-9D8A-1D8DAAB4BEF8}" srcOrd="0" destOrd="0" presId="urn:microsoft.com/office/officeart/2005/8/layout/radial5"/>
    <dgm:cxn modelId="{00EA1AD2-8B25-4FCF-9C0E-E5F06C8112B4}" type="presOf" srcId="{7318E2CF-5155-4CE2-A094-16C1DB8B7979}" destId="{BB38E519-C4DD-4463-B542-63982DCF98AA}" srcOrd="1" destOrd="0" presId="urn:microsoft.com/office/officeart/2005/8/layout/radial5"/>
    <dgm:cxn modelId="{C0B1D3E9-AA06-4A7B-9B5A-B741E0D3EDAC}" srcId="{0CC074F5-0828-44E1-8F07-D22F9ED7EE59}" destId="{76F6B77B-53DB-4C1A-9D24-2348290FD7C3}" srcOrd="0" destOrd="0" parTransId="{8A8FAE9D-E32F-4ACF-B9EB-A28B51CA549A}" sibTransId="{68A6E2B0-6260-4744-8885-5AE6F86CDFC9}"/>
    <dgm:cxn modelId="{F4BED0E7-7BC4-47C1-8128-84E2B41E53BE}" type="presOf" srcId="{B8636C00-E714-4F49-8946-55D1E16C70DF}" destId="{7E295FA7-75CB-4FA6-AE22-F105C8C7BCFB}" srcOrd="0" destOrd="0" presId="urn:microsoft.com/office/officeart/2005/8/layout/radial5"/>
    <dgm:cxn modelId="{C50BBAC7-9DC6-4343-B7E5-A81B3D45D019}" srcId="{76F6B77B-53DB-4C1A-9D24-2348290FD7C3}" destId="{F80033B1-B4BE-44F8-A506-09E2C0059520}" srcOrd="1" destOrd="0" parTransId="{7CF146D2-29CA-432F-ABC7-9AC93D544EE1}" sibTransId="{9F9570DA-4EAE-44FC-BE3A-DE65B12C1498}"/>
    <dgm:cxn modelId="{6158B4F7-AABB-46C0-A2FA-312A908AF0CC}" type="presOf" srcId="{7CF146D2-29CA-432F-ABC7-9AC93D544EE1}" destId="{302C72F7-C355-4F71-9D18-3B33235FE447}" srcOrd="1" destOrd="0" presId="urn:microsoft.com/office/officeart/2005/8/layout/radial5"/>
    <dgm:cxn modelId="{5336E61E-912A-470A-8533-7026BE55D913}" srcId="{76F6B77B-53DB-4C1A-9D24-2348290FD7C3}" destId="{B8636C00-E714-4F49-8946-55D1E16C70DF}" srcOrd="3" destOrd="0" parTransId="{5A0F0D1B-5B51-4E90-91D9-F057BF1B60D4}" sibTransId="{10EB1030-D7AF-4306-9F74-15FE654AAF86}"/>
    <dgm:cxn modelId="{DBD0C9D0-4465-466F-B696-D5BC176B6287}" srcId="{76F6B77B-53DB-4C1A-9D24-2348290FD7C3}" destId="{AED7C9FA-11FC-4DEC-89CA-755E2D2526BE}" srcOrd="2" destOrd="0" parTransId="{89970A8B-731F-4CB9-9AE0-6544F88F567D}" sibTransId="{A3CF2FE9-AB9F-4A22-BC37-FC77F655BAE2}"/>
    <dgm:cxn modelId="{7C74D66C-4DAC-43A6-B8CB-11C647DD6D39}" type="presOf" srcId="{F80033B1-B4BE-44F8-A506-09E2C0059520}" destId="{3A4C39FB-8648-4678-A046-C510B9B9DF63}" srcOrd="0" destOrd="0" presId="urn:microsoft.com/office/officeart/2005/8/layout/radial5"/>
    <dgm:cxn modelId="{96775403-D089-4F04-9756-62C2C4A94F5C}" type="presOf" srcId="{89970A8B-731F-4CB9-9AE0-6544F88F567D}" destId="{E5173187-61FB-4E1E-ABE6-0405597A78A6}" srcOrd="0" destOrd="0" presId="urn:microsoft.com/office/officeart/2005/8/layout/radial5"/>
    <dgm:cxn modelId="{2304295C-A808-46E2-87BA-F2D3BE60FFDB}" type="presOf" srcId="{5A0F0D1B-5B51-4E90-91D9-F057BF1B60D4}" destId="{F0D94498-02D5-48A8-9276-6D039BFDF5A0}" srcOrd="1" destOrd="0" presId="urn:microsoft.com/office/officeart/2005/8/layout/radial5"/>
    <dgm:cxn modelId="{812125F9-A06A-438A-93BA-BD341D57CC98}" srcId="{76F6B77B-53DB-4C1A-9D24-2348290FD7C3}" destId="{344371C7-D4A4-46FD-9196-0949FBA24566}" srcOrd="0" destOrd="0" parTransId="{7318E2CF-5155-4CE2-A094-16C1DB8B7979}" sibTransId="{7C030CF2-1A71-409D-9B1C-8A05854A86F2}"/>
    <dgm:cxn modelId="{7877AA6D-B063-4B52-94C5-6834D958B2C8}" type="presOf" srcId="{AB15E97B-1171-4DEF-BC65-B43D5BAF8F2D}" destId="{EC5A40A5-D069-4C19-ACC5-29838F9A5FB9}" srcOrd="1" destOrd="0" presId="urn:microsoft.com/office/officeart/2005/8/layout/radial5"/>
    <dgm:cxn modelId="{FFF6D963-CFA1-41B0-90E1-1A1A693571BF}" type="presOf" srcId="{76F6B77B-53DB-4C1A-9D24-2348290FD7C3}" destId="{DCB58D1B-D724-4742-86F3-3D090CBAF165}" srcOrd="0" destOrd="0" presId="urn:microsoft.com/office/officeart/2005/8/layout/radial5"/>
    <dgm:cxn modelId="{66A9BF5B-599E-4EFA-A1F1-2B2AF7AD9636}" type="presOf" srcId="{AB15E97B-1171-4DEF-BC65-B43D5BAF8F2D}" destId="{80993255-4755-418D-B6C3-3CF4C2642CFC}" srcOrd="0" destOrd="0" presId="urn:microsoft.com/office/officeart/2005/8/layout/radial5"/>
    <dgm:cxn modelId="{BED23F2B-505E-4100-9CA1-108AD7168565}" type="presOf" srcId="{9A8E2E37-2B14-486F-9AC7-14B3E9CAB96C}" destId="{D3E44DE4-C3FF-4EE0-B906-B4DA785F1806}" srcOrd="0" destOrd="0" presId="urn:microsoft.com/office/officeart/2005/8/layout/radial5"/>
    <dgm:cxn modelId="{EF395DC8-F078-4500-9A8C-27F18FB0E175}" type="presOf" srcId="{AED7C9FA-11FC-4DEC-89CA-755E2D2526BE}" destId="{0417FBBE-18CA-4D4D-AAA7-F05BA2DBC103}" srcOrd="0" destOrd="0" presId="urn:microsoft.com/office/officeart/2005/8/layout/radial5"/>
    <dgm:cxn modelId="{48FDA15E-2056-479D-A1BB-76D82771BC33}" srcId="{76F6B77B-53DB-4C1A-9D24-2348290FD7C3}" destId="{9A8E2E37-2B14-486F-9AC7-14B3E9CAB96C}" srcOrd="4" destOrd="0" parTransId="{AB15E97B-1171-4DEF-BC65-B43D5BAF8F2D}" sibTransId="{EE1F8B50-8770-4EF2-8A9D-25BD2D8F240C}"/>
    <dgm:cxn modelId="{39D71EB1-5D55-49D5-AA31-D2DEF59F8613}" type="presOf" srcId="{7318E2CF-5155-4CE2-A094-16C1DB8B7979}" destId="{5DBEB970-8FB4-4828-BA48-8B5F8F281468}" srcOrd="0" destOrd="0" presId="urn:microsoft.com/office/officeart/2005/8/layout/radial5"/>
    <dgm:cxn modelId="{A2428E49-3CAF-4326-BA6A-754A65F19B56}" type="presOf" srcId="{344371C7-D4A4-46FD-9196-0949FBA24566}" destId="{910EE11A-4F69-4F69-AF6E-8D3EE2D64490}" srcOrd="0" destOrd="0" presId="urn:microsoft.com/office/officeart/2005/8/layout/radial5"/>
    <dgm:cxn modelId="{6531B712-D486-457A-BFF6-45554663A79A}" type="presOf" srcId="{89970A8B-731F-4CB9-9AE0-6544F88F567D}" destId="{3910BB2A-3BDF-4FDF-B2DA-8F6BC9346CE6}" srcOrd="1" destOrd="0" presId="urn:microsoft.com/office/officeart/2005/8/layout/radial5"/>
    <dgm:cxn modelId="{6E8C9471-0B41-4B5C-85C1-8515FA0951E5}" type="presOf" srcId="{7CF146D2-29CA-432F-ABC7-9AC93D544EE1}" destId="{74B05DB3-15F3-4844-AD2A-AD739534B7F3}" srcOrd="0" destOrd="0" presId="urn:microsoft.com/office/officeart/2005/8/layout/radial5"/>
    <dgm:cxn modelId="{F93C63D8-A9B2-4148-B0E8-9B49AF6F4CFD}" type="presParOf" srcId="{580CF5CD-BDAC-47BA-8C7A-8912DAEC3E65}" destId="{DCB58D1B-D724-4742-86F3-3D090CBAF165}" srcOrd="0" destOrd="0" presId="urn:microsoft.com/office/officeart/2005/8/layout/radial5"/>
    <dgm:cxn modelId="{25869DB8-3466-4BFB-A997-C43951D67CC5}" type="presParOf" srcId="{580CF5CD-BDAC-47BA-8C7A-8912DAEC3E65}" destId="{5DBEB970-8FB4-4828-BA48-8B5F8F281468}" srcOrd="1" destOrd="0" presId="urn:microsoft.com/office/officeart/2005/8/layout/radial5"/>
    <dgm:cxn modelId="{CDE06254-9753-45F4-9A24-02685F9EE6F3}" type="presParOf" srcId="{5DBEB970-8FB4-4828-BA48-8B5F8F281468}" destId="{BB38E519-C4DD-4463-B542-63982DCF98AA}" srcOrd="0" destOrd="0" presId="urn:microsoft.com/office/officeart/2005/8/layout/radial5"/>
    <dgm:cxn modelId="{7340BA30-A696-4390-90A6-BDD66CD4EBD9}" type="presParOf" srcId="{580CF5CD-BDAC-47BA-8C7A-8912DAEC3E65}" destId="{910EE11A-4F69-4F69-AF6E-8D3EE2D64490}" srcOrd="2" destOrd="0" presId="urn:microsoft.com/office/officeart/2005/8/layout/radial5"/>
    <dgm:cxn modelId="{56B48459-11ED-4001-AB06-83F07A64FBB8}" type="presParOf" srcId="{580CF5CD-BDAC-47BA-8C7A-8912DAEC3E65}" destId="{74B05DB3-15F3-4844-AD2A-AD739534B7F3}" srcOrd="3" destOrd="0" presId="urn:microsoft.com/office/officeart/2005/8/layout/radial5"/>
    <dgm:cxn modelId="{9C8B0B6D-22BE-4C4E-9493-5D8F4E6D5B90}" type="presParOf" srcId="{74B05DB3-15F3-4844-AD2A-AD739534B7F3}" destId="{302C72F7-C355-4F71-9D18-3B33235FE447}" srcOrd="0" destOrd="0" presId="urn:microsoft.com/office/officeart/2005/8/layout/radial5"/>
    <dgm:cxn modelId="{8203230B-7648-4C7B-9BA0-A460F55279F8}" type="presParOf" srcId="{580CF5CD-BDAC-47BA-8C7A-8912DAEC3E65}" destId="{3A4C39FB-8648-4678-A046-C510B9B9DF63}" srcOrd="4" destOrd="0" presId="urn:microsoft.com/office/officeart/2005/8/layout/radial5"/>
    <dgm:cxn modelId="{5484F753-AA60-498C-B47E-3C29AE8FF0E3}" type="presParOf" srcId="{580CF5CD-BDAC-47BA-8C7A-8912DAEC3E65}" destId="{E5173187-61FB-4E1E-ABE6-0405597A78A6}" srcOrd="5" destOrd="0" presId="urn:microsoft.com/office/officeart/2005/8/layout/radial5"/>
    <dgm:cxn modelId="{3721B67A-95BF-4364-92C2-3885E5C404B2}" type="presParOf" srcId="{E5173187-61FB-4E1E-ABE6-0405597A78A6}" destId="{3910BB2A-3BDF-4FDF-B2DA-8F6BC9346CE6}" srcOrd="0" destOrd="0" presId="urn:microsoft.com/office/officeart/2005/8/layout/radial5"/>
    <dgm:cxn modelId="{79201C7B-FC36-4C7A-9F38-4A28BD561E8E}" type="presParOf" srcId="{580CF5CD-BDAC-47BA-8C7A-8912DAEC3E65}" destId="{0417FBBE-18CA-4D4D-AAA7-F05BA2DBC103}" srcOrd="6" destOrd="0" presId="urn:microsoft.com/office/officeart/2005/8/layout/radial5"/>
    <dgm:cxn modelId="{D93F54CC-13D5-4646-8E5F-6D611347CC44}" type="presParOf" srcId="{580CF5CD-BDAC-47BA-8C7A-8912DAEC3E65}" destId="{7FCDA47C-C307-4F49-9D8A-1D8DAAB4BEF8}" srcOrd="7" destOrd="0" presId="urn:microsoft.com/office/officeart/2005/8/layout/radial5"/>
    <dgm:cxn modelId="{51089110-1F28-4690-AA28-F3287D4A2DA2}" type="presParOf" srcId="{7FCDA47C-C307-4F49-9D8A-1D8DAAB4BEF8}" destId="{F0D94498-02D5-48A8-9276-6D039BFDF5A0}" srcOrd="0" destOrd="0" presId="urn:microsoft.com/office/officeart/2005/8/layout/radial5"/>
    <dgm:cxn modelId="{65961572-6C7B-4E15-A9C2-7E8DC891E0AC}" type="presParOf" srcId="{580CF5CD-BDAC-47BA-8C7A-8912DAEC3E65}" destId="{7E295FA7-75CB-4FA6-AE22-F105C8C7BCFB}" srcOrd="8" destOrd="0" presId="urn:microsoft.com/office/officeart/2005/8/layout/radial5"/>
    <dgm:cxn modelId="{32154822-79C9-444D-8543-73CFCF6B5125}" type="presParOf" srcId="{580CF5CD-BDAC-47BA-8C7A-8912DAEC3E65}" destId="{80993255-4755-418D-B6C3-3CF4C2642CFC}" srcOrd="9" destOrd="0" presId="urn:microsoft.com/office/officeart/2005/8/layout/radial5"/>
    <dgm:cxn modelId="{12B57FB9-00AF-4424-8E1A-0C3B8EBB439D}" type="presParOf" srcId="{80993255-4755-418D-B6C3-3CF4C2642CFC}" destId="{EC5A40A5-D069-4C19-ACC5-29838F9A5FB9}" srcOrd="0" destOrd="0" presId="urn:microsoft.com/office/officeart/2005/8/layout/radial5"/>
    <dgm:cxn modelId="{4764A184-1644-4361-9E4E-19273C82A193}" type="presParOf" srcId="{580CF5CD-BDAC-47BA-8C7A-8912DAEC3E65}" destId="{D3E44DE4-C3FF-4EE0-B906-B4DA785F1806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06DDA5-46E3-473A-BDF9-124C2738DD9D}">
      <dsp:nvSpPr>
        <dsp:cNvPr id="0" name=""/>
        <dsp:cNvSpPr/>
      </dsp:nvSpPr>
      <dsp:spPr>
        <a:xfrm>
          <a:off x="570" y="1629480"/>
          <a:ext cx="1778352" cy="8891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anose="00000400000000000000" pitchFamily="2" charset="-78"/>
            </a:rPr>
            <a:t>انگیزش</a:t>
          </a:r>
          <a:endParaRPr lang="en-US" sz="1600" kern="1200" dirty="0">
            <a:cs typeface="B Nazanin" panose="00000400000000000000" pitchFamily="2" charset="-78"/>
          </a:endParaRPr>
        </a:p>
      </dsp:txBody>
      <dsp:txXfrm>
        <a:off x="26613" y="1655523"/>
        <a:ext cx="1726266" cy="837090"/>
      </dsp:txXfrm>
    </dsp:sp>
    <dsp:sp modelId="{8A88BFE0-D10E-4BA1-A694-1F53CFAA0445}">
      <dsp:nvSpPr>
        <dsp:cNvPr id="0" name=""/>
        <dsp:cNvSpPr/>
      </dsp:nvSpPr>
      <dsp:spPr>
        <a:xfrm rot="17692822">
          <a:off x="1289218" y="1287862"/>
          <a:ext cx="1690750" cy="38583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1690750" y="19291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cs typeface="B Nazanin" panose="00000400000000000000" pitchFamily="2" charset="-78"/>
          </a:endParaRPr>
        </a:p>
      </dsp:txBody>
      <dsp:txXfrm>
        <a:off x="2092324" y="1264885"/>
        <a:ext cx="84537" cy="84537"/>
      </dsp:txXfrm>
    </dsp:sp>
    <dsp:sp modelId="{3E6F6B7C-BEE7-4F08-9483-8FE71073B490}">
      <dsp:nvSpPr>
        <dsp:cNvPr id="0" name=""/>
        <dsp:cNvSpPr/>
      </dsp:nvSpPr>
      <dsp:spPr>
        <a:xfrm>
          <a:off x="2490263" y="95652"/>
          <a:ext cx="1778352" cy="8891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anose="00000400000000000000" pitchFamily="2" charset="-78"/>
            </a:rPr>
            <a:t>جهت</a:t>
          </a:r>
          <a:endParaRPr lang="en-US" sz="1600" kern="1200" dirty="0">
            <a:cs typeface="B Nazanin" panose="00000400000000000000" pitchFamily="2" charset="-78"/>
          </a:endParaRPr>
        </a:p>
      </dsp:txBody>
      <dsp:txXfrm>
        <a:off x="2516306" y="121695"/>
        <a:ext cx="1726266" cy="837090"/>
      </dsp:txXfrm>
    </dsp:sp>
    <dsp:sp modelId="{CCDC285B-2EB7-44E8-BBB7-79EF27E891AD}">
      <dsp:nvSpPr>
        <dsp:cNvPr id="0" name=""/>
        <dsp:cNvSpPr/>
      </dsp:nvSpPr>
      <dsp:spPr>
        <a:xfrm>
          <a:off x="4268616" y="520948"/>
          <a:ext cx="711340" cy="38583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711340" y="19291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cs typeface="B Nazanin" panose="00000400000000000000" pitchFamily="2" charset="-78"/>
          </a:endParaRPr>
        </a:p>
      </dsp:txBody>
      <dsp:txXfrm>
        <a:off x="4606502" y="522456"/>
        <a:ext cx="35567" cy="35567"/>
      </dsp:txXfrm>
    </dsp:sp>
    <dsp:sp modelId="{04BE9CA1-EF12-467D-A277-36EF6E36CA4C}">
      <dsp:nvSpPr>
        <dsp:cNvPr id="0" name=""/>
        <dsp:cNvSpPr/>
      </dsp:nvSpPr>
      <dsp:spPr>
        <a:xfrm>
          <a:off x="4979956" y="95652"/>
          <a:ext cx="1778352" cy="8891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anose="00000400000000000000" pitchFamily="2" charset="-78"/>
            </a:rPr>
            <a:t>انگیزه به رفتار جهت می دهد .</a:t>
          </a:r>
          <a:endParaRPr lang="en-US" sz="1600" kern="1200" dirty="0">
            <a:cs typeface="B Nazanin" panose="00000400000000000000" pitchFamily="2" charset="-78"/>
          </a:endParaRPr>
        </a:p>
      </dsp:txBody>
      <dsp:txXfrm>
        <a:off x="5005999" y="121695"/>
        <a:ext cx="1726266" cy="837090"/>
      </dsp:txXfrm>
    </dsp:sp>
    <dsp:sp modelId="{4B1A4B1A-03AD-4B9E-82EF-EFE64ABA7993}">
      <dsp:nvSpPr>
        <dsp:cNvPr id="0" name=""/>
        <dsp:cNvSpPr/>
      </dsp:nvSpPr>
      <dsp:spPr>
        <a:xfrm rot="19457599">
          <a:off x="1696584" y="1799138"/>
          <a:ext cx="876018" cy="38583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876018" y="19291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cs typeface="B Nazanin" panose="00000400000000000000" pitchFamily="2" charset="-78"/>
          </a:endParaRPr>
        </a:p>
      </dsp:txBody>
      <dsp:txXfrm>
        <a:off x="2112693" y="1796530"/>
        <a:ext cx="43800" cy="43800"/>
      </dsp:txXfrm>
    </dsp:sp>
    <dsp:sp modelId="{573CD379-301D-4388-B50E-975C13A35549}">
      <dsp:nvSpPr>
        <dsp:cNvPr id="0" name=""/>
        <dsp:cNvSpPr/>
      </dsp:nvSpPr>
      <dsp:spPr>
        <a:xfrm>
          <a:off x="2490263" y="1118204"/>
          <a:ext cx="1778352" cy="8891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anose="00000400000000000000" pitchFamily="2" charset="-78"/>
            </a:rPr>
            <a:t>هدف</a:t>
          </a:r>
        </a:p>
      </dsp:txBody>
      <dsp:txXfrm>
        <a:off x="2516306" y="1144247"/>
        <a:ext cx="1726266" cy="837090"/>
      </dsp:txXfrm>
    </dsp:sp>
    <dsp:sp modelId="{4BBCBED0-32D7-45EA-A6AA-F4E3D05C61C1}">
      <dsp:nvSpPr>
        <dsp:cNvPr id="0" name=""/>
        <dsp:cNvSpPr/>
      </dsp:nvSpPr>
      <dsp:spPr>
        <a:xfrm>
          <a:off x="4268616" y="1543500"/>
          <a:ext cx="711340" cy="38583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711340" y="19291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cs typeface="B Nazanin" panose="00000400000000000000" pitchFamily="2" charset="-78"/>
          </a:endParaRPr>
        </a:p>
      </dsp:txBody>
      <dsp:txXfrm>
        <a:off x="4606502" y="1545009"/>
        <a:ext cx="35567" cy="35567"/>
      </dsp:txXfrm>
    </dsp:sp>
    <dsp:sp modelId="{66E0A580-0FB7-4557-BC4B-43C8AD8229CC}">
      <dsp:nvSpPr>
        <dsp:cNvPr id="0" name=""/>
        <dsp:cNvSpPr/>
      </dsp:nvSpPr>
      <dsp:spPr>
        <a:xfrm>
          <a:off x="4979956" y="1118204"/>
          <a:ext cx="1778352" cy="8891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anose="00000400000000000000" pitchFamily="2" charset="-78"/>
            </a:rPr>
            <a:t>رفتار انسان تصادفی نیست بلکه هدف مند است .</a:t>
          </a:r>
        </a:p>
      </dsp:txBody>
      <dsp:txXfrm>
        <a:off x="5005999" y="1144247"/>
        <a:ext cx="1726266" cy="837090"/>
      </dsp:txXfrm>
    </dsp:sp>
    <dsp:sp modelId="{614AF559-A826-4CB5-BC1A-78746D428448}">
      <dsp:nvSpPr>
        <dsp:cNvPr id="0" name=""/>
        <dsp:cNvSpPr/>
      </dsp:nvSpPr>
      <dsp:spPr>
        <a:xfrm rot="2142401">
          <a:off x="1696584" y="2310415"/>
          <a:ext cx="876018" cy="38583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876018" y="19291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cs typeface="B Nazanin" panose="00000400000000000000" pitchFamily="2" charset="-78"/>
          </a:endParaRPr>
        </a:p>
      </dsp:txBody>
      <dsp:txXfrm>
        <a:off x="2112693" y="2307806"/>
        <a:ext cx="43800" cy="43800"/>
      </dsp:txXfrm>
    </dsp:sp>
    <dsp:sp modelId="{6D2A66EB-479B-4F9F-ADF3-69E81DD8F7CC}">
      <dsp:nvSpPr>
        <dsp:cNvPr id="0" name=""/>
        <dsp:cNvSpPr/>
      </dsp:nvSpPr>
      <dsp:spPr>
        <a:xfrm>
          <a:off x="2490263" y="2140757"/>
          <a:ext cx="1778352" cy="8891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anose="00000400000000000000" pitchFamily="2" charset="-78"/>
            </a:rPr>
            <a:t>استمرار</a:t>
          </a:r>
          <a:endParaRPr lang="en-US" sz="1600" kern="1200" dirty="0">
            <a:cs typeface="B Nazanin" panose="00000400000000000000" pitchFamily="2" charset="-78"/>
          </a:endParaRPr>
        </a:p>
      </dsp:txBody>
      <dsp:txXfrm>
        <a:off x="2516306" y="2166800"/>
        <a:ext cx="1726266" cy="837090"/>
      </dsp:txXfrm>
    </dsp:sp>
    <dsp:sp modelId="{6BF26397-2D1C-4605-A538-74264C542E4C}">
      <dsp:nvSpPr>
        <dsp:cNvPr id="0" name=""/>
        <dsp:cNvSpPr/>
      </dsp:nvSpPr>
      <dsp:spPr>
        <a:xfrm>
          <a:off x="4268616" y="2566053"/>
          <a:ext cx="711340" cy="38583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711340" y="19291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cs typeface="B Nazanin" panose="00000400000000000000" pitchFamily="2" charset="-78"/>
          </a:endParaRPr>
        </a:p>
      </dsp:txBody>
      <dsp:txXfrm>
        <a:off x="4606502" y="2567561"/>
        <a:ext cx="35567" cy="35567"/>
      </dsp:txXfrm>
    </dsp:sp>
    <dsp:sp modelId="{C89C5DB0-131D-4B35-B863-DED6C44ED678}">
      <dsp:nvSpPr>
        <dsp:cNvPr id="0" name=""/>
        <dsp:cNvSpPr/>
      </dsp:nvSpPr>
      <dsp:spPr>
        <a:xfrm>
          <a:off x="4979956" y="2140757"/>
          <a:ext cx="1778352" cy="8891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anose="00000400000000000000" pitchFamily="2" charset="-78"/>
            </a:rPr>
            <a:t>انگیزه موجب استمرار و تداوم رفتار می شود .</a:t>
          </a:r>
          <a:endParaRPr lang="en-US" sz="1600" kern="1200" dirty="0">
            <a:cs typeface="B Nazanin" panose="00000400000000000000" pitchFamily="2" charset="-78"/>
          </a:endParaRPr>
        </a:p>
      </dsp:txBody>
      <dsp:txXfrm>
        <a:off x="5005999" y="2166800"/>
        <a:ext cx="1726266" cy="837090"/>
      </dsp:txXfrm>
    </dsp:sp>
    <dsp:sp modelId="{1508382F-27EE-4CB2-979C-17947FB786E6}">
      <dsp:nvSpPr>
        <dsp:cNvPr id="0" name=""/>
        <dsp:cNvSpPr/>
      </dsp:nvSpPr>
      <dsp:spPr>
        <a:xfrm rot="3907178">
          <a:off x="1289218" y="2821691"/>
          <a:ext cx="1690750" cy="38583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1690750" y="19291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cs typeface="B Nazanin" panose="00000400000000000000" pitchFamily="2" charset="-78"/>
          </a:endParaRPr>
        </a:p>
      </dsp:txBody>
      <dsp:txXfrm>
        <a:off x="2092324" y="2798714"/>
        <a:ext cx="84537" cy="84537"/>
      </dsp:txXfrm>
    </dsp:sp>
    <dsp:sp modelId="{65F431BB-B519-42BE-9727-213CE7E5E0F7}">
      <dsp:nvSpPr>
        <dsp:cNvPr id="0" name=""/>
        <dsp:cNvSpPr/>
      </dsp:nvSpPr>
      <dsp:spPr>
        <a:xfrm>
          <a:off x="2490263" y="3163309"/>
          <a:ext cx="1778352" cy="8891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anose="00000400000000000000" pitchFamily="2" charset="-78"/>
            </a:rPr>
            <a:t>نیرو</a:t>
          </a:r>
          <a:endParaRPr lang="en-US" sz="1600" kern="1200" dirty="0">
            <a:cs typeface="B Nazanin" panose="00000400000000000000" pitchFamily="2" charset="-78"/>
          </a:endParaRPr>
        </a:p>
      </dsp:txBody>
      <dsp:txXfrm>
        <a:off x="2516306" y="3189352"/>
        <a:ext cx="1726266" cy="837090"/>
      </dsp:txXfrm>
    </dsp:sp>
    <dsp:sp modelId="{592CB43D-0413-4460-9F70-18AEB71E0614}">
      <dsp:nvSpPr>
        <dsp:cNvPr id="0" name=""/>
        <dsp:cNvSpPr/>
      </dsp:nvSpPr>
      <dsp:spPr>
        <a:xfrm>
          <a:off x="4268616" y="3588605"/>
          <a:ext cx="711340" cy="38583"/>
        </a:xfrm>
        <a:custGeom>
          <a:avLst/>
          <a:gdLst/>
          <a:ahLst/>
          <a:cxnLst/>
          <a:rect l="0" t="0" r="0" b="0"/>
          <a:pathLst>
            <a:path>
              <a:moveTo>
                <a:pt x="0" y="19291"/>
              </a:moveTo>
              <a:lnTo>
                <a:pt x="711340" y="19291"/>
              </a:lnTo>
            </a:path>
          </a:pathLst>
        </a:custGeom>
        <a:noFill/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cs typeface="B Nazanin" panose="00000400000000000000" pitchFamily="2" charset="-78"/>
          </a:endParaRPr>
        </a:p>
      </dsp:txBody>
      <dsp:txXfrm>
        <a:off x="4606502" y="3590114"/>
        <a:ext cx="35567" cy="35567"/>
      </dsp:txXfrm>
    </dsp:sp>
    <dsp:sp modelId="{0CE9F42F-77F0-4B16-B086-EA46D5CB0297}">
      <dsp:nvSpPr>
        <dsp:cNvPr id="0" name=""/>
        <dsp:cNvSpPr/>
      </dsp:nvSpPr>
      <dsp:spPr>
        <a:xfrm>
          <a:off x="4979956" y="3163309"/>
          <a:ext cx="1778352" cy="8891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anose="00000400000000000000" pitchFamily="2" charset="-78"/>
            </a:rPr>
            <a:t>انگیزه به رفتار نیرو        می دهد </a:t>
          </a:r>
          <a:endParaRPr lang="en-US" sz="1600" kern="1200" dirty="0">
            <a:cs typeface="B Nazanin" panose="00000400000000000000" pitchFamily="2" charset="-78"/>
          </a:endParaRPr>
        </a:p>
      </dsp:txBody>
      <dsp:txXfrm>
        <a:off x="5005999" y="3189352"/>
        <a:ext cx="1726266" cy="8370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bList2#1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8155" cy="338277"/>
          </a:xfrm>
          <a:prstGeom prst="rect">
            <a:avLst/>
          </a:prstGeom>
        </p:spPr>
        <p:txBody>
          <a:bodyPr vert="horz" lIns="94935" tIns="47467" rIns="94935" bIns="47467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92224" y="0"/>
            <a:ext cx="4278155" cy="338277"/>
          </a:xfrm>
          <a:prstGeom prst="rect">
            <a:avLst/>
          </a:prstGeom>
        </p:spPr>
        <p:txBody>
          <a:bodyPr vert="horz" lIns="94935" tIns="47467" rIns="94935" bIns="47467" rtlCol="0"/>
          <a:lstStyle>
            <a:lvl1pPr algn="r">
              <a:defRPr sz="1300"/>
            </a:lvl1pPr>
          </a:lstStyle>
          <a:p>
            <a:fld id="{EC6B0047-D606-4C4B-ABC9-E4857EE40CED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403838"/>
            <a:ext cx="4278155" cy="338276"/>
          </a:xfrm>
          <a:prstGeom prst="rect">
            <a:avLst/>
          </a:prstGeom>
        </p:spPr>
        <p:txBody>
          <a:bodyPr vert="horz" lIns="94935" tIns="47467" rIns="94935" bIns="47467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92224" y="6403838"/>
            <a:ext cx="4278155" cy="338276"/>
          </a:xfrm>
          <a:prstGeom prst="rect">
            <a:avLst/>
          </a:prstGeom>
        </p:spPr>
        <p:txBody>
          <a:bodyPr vert="horz" lIns="94935" tIns="47467" rIns="94935" bIns="47467" rtlCol="0" anchor="b"/>
          <a:lstStyle>
            <a:lvl1pPr algn="r">
              <a:defRPr sz="1300"/>
            </a:lvl1pPr>
          </a:lstStyle>
          <a:p>
            <a:fld id="{4B6CDF88-8A62-4926-A14F-2CBD729D65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2817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8155" cy="338277"/>
          </a:xfrm>
          <a:prstGeom prst="rect">
            <a:avLst/>
          </a:prstGeom>
        </p:spPr>
        <p:txBody>
          <a:bodyPr vert="horz" lIns="94935" tIns="47467" rIns="94935" bIns="47467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92224" y="0"/>
            <a:ext cx="4278155" cy="338277"/>
          </a:xfrm>
          <a:prstGeom prst="rect">
            <a:avLst/>
          </a:prstGeom>
        </p:spPr>
        <p:txBody>
          <a:bodyPr vert="horz" lIns="94935" tIns="47467" rIns="94935" bIns="47467" rtlCol="0"/>
          <a:lstStyle>
            <a:lvl1pPr algn="r">
              <a:defRPr sz="1300"/>
            </a:lvl1pPr>
          </a:lstStyle>
          <a:p>
            <a:fld id="{15C9DCF5-1E9F-4B51-BE19-CFA7F064CDFB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19475" y="842963"/>
            <a:ext cx="3033713" cy="22748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935" tIns="47467" rIns="94935" bIns="4746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7267" y="3244642"/>
            <a:ext cx="7898130" cy="2654707"/>
          </a:xfrm>
          <a:prstGeom prst="rect">
            <a:avLst/>
          </a:prstGeom>
        </p:spPr>
        <p:txBody>
          <a:bodyPr vert="horz" lIns="94935" tIns="47467" rIns="94935" bIns="47467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03838"/>
            <a:ext cx="4278155" cy="338276"/>
          </a:xfrm>
          <a:prstGeom prst="rect">
            <a:avLst/>
          </a:prstGeom>
        </p:spPr>
        <p:txBody>
          <a:bodyPr vert="horz" lIns="94935" tIns="47467" rIns="94935" bIns="47467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92224" y="6403838"/>
            <a:ext cx="4278155" cy="338276"/>
          </a:xfrm>
          <a:prstGeom prst="rect">
            <a:avLst/>
          </a:prstGeom>
        </p:spPr>
        <p:txBody>
          <a:bodyPr vert="horz" lIns="94935" tIns="47467" rIns="94935" bIns="47467" rtlCol="0" anchor="b"/>
          <a:lstStyle>
            <a:lvl1pPr algn="r">
              <a:defRPr sz="1300"/>
            </a:lvl1pPr>
          </a:lstStyle>
          <a:p>
            <a:fld id="{9F54E2A7-52E0-4876-95A1-A4157A41A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728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54E2A7-52E0-4876-95A1-A4157A41A1E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9173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54E2A7-52E0-4876-95A1-A4157A41A1E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3554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54E2A7-52E0-4876-95A1-A4157A41A1E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303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54E2A7-52E0-4876-95A1-A4157A41A1E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8572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54E2A7-52E0-4876-95A1-A4157A41A1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9178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54E2A7-52E0-4876-95A1-A4157A41A1E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597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11.jpe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2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764704"/>
            <a:ext cx="6527464" cy="54357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0893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1640" y="-15687"/>
            <a:ext cx="4788024" cy="35086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fa-IR" altLang="ko-KR" sz="3200" b="1" dirty="0" smtClean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 </a:t>
            </a:r>
            <a:endParaRPr kumimoji="0" lang="en-US" altLang="ko-KR" sz="3200" b="1" dirty="0" smtClean="0">
              <a:solidFill>
                <a:schemeClr val="bg1"/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  <a:p>
            <a:pPr algn="ctr" rt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a-IR" altLang="ko-KR" sz="3200" b="1" dirty="0" smtClean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موضوع </a:t>
            </a:r>
            <a:r>
              <a:rPr lang="fa-IR" altLang="ko-KR" sz="3200" b="1" dirty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درس: </a:t>
            </a:r>
            <a:r>
              <a:rPr lang="fa-IR" altLang="ko-KR" sz="4400" b="1" dirty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تحلیل</a:t>
            </a:r>
            <a:r>
              <a:rPr lang="fa-IR" altLang="ko-KR" sz="4000" b="1" dirty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 </a:t>
            </a:r>
            <a:r>
              <a:rPr lang="fa-IR" altLang="ko-KR" sz="4400" b="1" dirty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رفتاری و مدیریت منابع </a:t>
            </a:r>
            <a:r>
              <a:rPr lang="fa-IR" altLang="ko-KR" sz="4400" b="1" dirty="0" smtClean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انسانی</a:t>
            </a:r>
            <a:endParaRPr lang="en-US" altLang="ko-KR" sz="4400" b="1" dirty="0" smtClean="0">
              <a:solidFill>
                <a:schemeClr val="bg1"/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  <a:p>
            <a:pPr algn="ctr" rt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fa-IR" altLang="ko-KR" sz="2800" b="1" dirty="0">
              <a:solidFill>
                <a:schemeClr val="bg1"/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  <a:p>
            <a:pPr algn="ctr" rt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a-IR" altLang="ko-KR" sz="3200" b="1" dirty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موضوع تحقیق</a:t>
            </a:r>
            <a:r>
              <a:rPr lang="fa-IR" altLang="ko-KR" sz="2800" b="1" dirty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: </a:t>
            </a:r>
            <a:r>
              <a:rPr lang="fa-IR" altLang="ko-KR" sz="4400" b="1" dirty="0" smtClean="0">
                <a:solidFill>
                  <a:schemeClr val="bg1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انگیزش</a:t>
            </a:r>
            <a:endParaRPr lang="en-US" altLang="ko-KR" sz="4000" b="1" dirty="0" smtClean="0">
              <a:solidFill>
                <a:schemeClr val="bg1"/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0"/>
          </p:nvPr>
        </p:nvSpPr>
        <p:spPr>
          <a:xfrm>
            <a:off x="934462" y="547535"/>
            <a:ext cx="8229600" cy="6323243"/>
          </a:xfrm>
        </p:spPr>
        <p:txBody>
          <a:bodyPr/>
          <a:lstStyle/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fa-IR" sz="2400" dirty="0" smtClean="0">
                <a:cs typeface="B Nazanin" panose="00000400000000000000" pitchFamily="2" charset="-78"/>
              </a:rPr>
              <a:t>تعریف انگیزش</a:t>
            </a:r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fa-IR" sz="2400" dirty="0" smtClean="0">
                <a:cs typeface="B Nazanin" panose="00000400000000000000" pitchFamily="2" charset="-78"/>
              </a:rPr>
              <a:t>نظریه های انگیزشی</a:t>
            </a:r>
          </a:p>
          <a:p>
            <a:pPr marL="1028700" lvl="1" algn="r" rtl="1">
              <a:buFont typeface="Wingdings" panose="05000000000000000000" pitchFamily="2" charset="2"/>
              <a:buChar char="v"/>
            </a:pPr>
            <a:r>
              <a:rPr lang="fa-IR" sz="18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نظریه محتوایی</a:t>
            </a:r>
          </a:p>
          <a:p>
            <a:pPr marL="1943100" lvl="3" indent="-342900" algn="r" rtl="1">
              <a:buFont typeface="Wingdings" panose="05000000000000000000" pitchFamily="2" charset="2"/>
              <a:buChar char="§"/>
            </a:pPr>
            <a:r>
              <a:rPr lang="fa-IR" sz="1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نظریه سلسه مراتب نیازها(مازلو)</a:t>
            </a:r>
          </a:p>
          <a:p>
            <a:pPr marL="1943100" lvl="3" indent="-342900" algn="r" rtl="1">
              <a:buFont typeface="Wingdings" panose="05000000000000000000" pitchFamily="2" charset="2"/>
              <a:buChar char="§"/>
            </a:pPr>
            <a:r>
              <a:rPr lang="fa-IR" sz="1600" dirty="0">
                <a:solidFill>
                  <a:schemeClr val="bg1"/>
                </a:solidFill>
                <a:cs typeface="B Nazanin" panose="00000400000000000000" pitchFamily="2" charset="-78"/>
              </a:rPr>
              <a:t>نظریه مک گریگور (</a:t>
            </a:r>
            <a:r>
              <a:rPr lang="en-US" sz="1600" dirty="0">
                <a:solidFill>
                  <a:schemeClr val="bg1"/>
                </a:solidFill>
                <a:cs typeface="B Nazanin" panose="00000400000000000000" pitchFamily="2" charset="-78"/>
              </a:rPr>
              <a:t>X</a:t>
            </a:r>
            <a:r>
              <a:rPr lang="fa-IR" sz="1600" dirty="0">
                <a:solidFill>
                  <a:schemeClr val="bg1"/>
                </a:solidFill>
                <a:cs typeface="B Nazanin" panose="00000400000000000000" pitchFamily="2" charset="-78"/>
              </a:rPr>
              <a:t> و</a:t>
            </a:r>
            <a:r>
              <a:rPr lang="en-US" sz="1600" dirty="0">
                <a:solidFill>
                  <a:schemeClr val="bg1"/>
                </a:solidFill>
                <a:cs typeface="B Nazanin" panose="00000400000000000000" pitchFamily="2" charset="-78"/>
              </a:rPr>
              <a:t>Y</a:t>
            </a:r>
            <a:r>
              <a:rPr lang="fa-IR" sz="1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)</a:t>
            </a:r>
          </a:p>
          <a:p>
            <a:pPr marL="1943100" lvl="3" indent="-342900" algn="r" rtl="1">
              <a:buFont typeface="Wingdings" panose="05000000000000000000" pitchFamily="2" charset="2"/>
              <a:buChar char="§"/>
            </a:pPr>
            <a:r>
              <a:rPr lang="fa-IR" sz="1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نظریه دو عاملی هرز برگ</a:t>
            </a:r>
          </a:p>
          <a:p>
            <a:pPr marL="1943100" lvl="3" indent="-342900" algn="r" rtl="1">
              <a:buFont typeface="Wingdings" panose="05000000000000000000" pitchFamily="2" charset="2"/>
              <a:buChar char="§"/>
            </a:pPr>
            <a:r>
              <a:rPr lang="fa-IR" sz="1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نظریه الدرفر (</a:t>
            </a:r>
            <a:r>
              <a:rPr lang="en-US" sz="1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ERG</a:t>
            </a:r>
            <a:r>
              <a:rPr lang="fa-IR" sz="1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)</a:t>
            </a:r>
          </a:p>
          <a:p>
            <a:pPr marL="1943100" lvl="3" indent="-342900" algn="r" rtl="1">
              <a:buFont typeface="Wingdings" panose="05000000000000000000" pitchFamily="2" charset="2"/>
              <a:buChar char="§"/>
            </a:pPr>
            <a:r>
              <a:rPr lang="fa-IR" sz="1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نظریه مک کللند (اکتسابی)</a:t>
            </a:r>
            <a:endParaRPr lang="fa-IR" sz="1600" dirty="0" smtClean="0">
              <a:cs typeface="B Nazanin" panose="00000400000000000000" pitchFamily="2" charset="-78"/>
            </a:endParaRPr>
          </a:p>
          <a:p>
            <a:pPr marL="1028700" lvl="1" algn="r" rtl="1">
              <a:buFont typeface="Wingdings" panose="05000000000000000000" pitchFamily="2" charset="2"/>
              <a:buChar char="v"/>
            </a:pPr>
            <a:r>
              <a:rPr lang="fa-IR" sz="18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نظریه فرآیندی</a:t>
            </a:r>
          </a:p>
          <a:p>
            <a:pPr marL="1943100" lvl="3" indent="-342900" algn="r" rtl="1">
              <a:buFont typeface="B Nazanin" panose="00000400000000000000" pitchFamily="2" charset="-78"/>
              <a:buChar char="ـ"/>
            </a:pPr>
            <a:r>
              <a:rPr lang="fa-IR" sz="1800" dirty="0">
                <a:solidFill>
                  <a:schemeClr val="bg1"/>
                </a:solidFill>
                <a:cs typeface="B Nazanin" panose="00000400000000000000" pitchFamily="2" charset="-78"/>
              </a:rPr>
              <a:t>نظریه انتظار ویکتور </a:t>
            </a:r>
            <a:r>
              <a:rPr lang="fa-IR" sz="18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روم</a:t>
            </a:r>
          </a:p>
          <a:p>
            <a:pPr marL="1943100" lvl="3" indent="-342900" algn="r" rtl="1">
              <a:buFont typeface="B Nazanin" panose="00000400000000000000" pitchFamily="2" charset="-78"/>
              <a:buChar char="ـ"/>
            </a:pPr>
            <a:r>
              <a:rPr lang="fa-IR" sz="1800" dirty="0" smtClean="0">
                <a:solidFill>
                  <a:schemeClr val="bg1"/>
                </a:solidFill>
                <a:cs typeface="B Nazanin" panose="00000400000000000000" pitchFamily="2" charset="-78"/>
              </a:rPr>
              <a:t> نظریه برابری آدامز</a:t>
            </a:r>
          </a:p>
          <a:p>
            <a:pPr marL="1943100" lvl="3" indent="-342900" algn="r" rtl="1">
              <a:buFont typeface="B Nazanin" panose="00000400000000000000" pitchFamily="2" charset="-78"/>
              <a:buChar char="ـ"/>
            </a:pPr>
            <a:r>
              <a:rPr lang="fa-IR" sz="18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نظریه هدف</a:t>
            </a:r>
          </a:p>
          <a:p>
            <a:pPr marL="1943100" lvl="3" indent="-342900" algn="r" rtl="1">
              <a:buFont typeface="B Nazanin" panose="00000400000000000000" pitchFamily="2" charset="-78"/>
              <a:buChar char="ـ"/>
            </a:pPr>
            <a:r>
              <a:rPr lang="fa-IR" sz="1800" dirty="0">
                <a:solidFill>
                  <a:schemeClr val="bg1"/>
                </a:solidFill>
                <a:cs typeface="B Nazanin" panose="00000400000000000000" pitchFamily="2" charset="-78"/>
              </a:rPr>
              <a:t>نظریه </a:t>
            </a:r>
            <a:r>
              <a:rPr lang="fa-IR" sz="18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اسناد</a:t>
            </a:r>
          </a:p>
          <a:p>
            <a:pPr marL="1943100" lvl="3" indent="-342900" algn="r" rtl="1">
              <a:buFont typeface="B Nazanin" panose="00000400000000000000" pitchFamily="2" charset="-78"/>
              <a:buChar char="ـ"/>
            </a:pPr>
            <a:r>
              <a:rPr lang="fa-IR" sz="1800" dirty="0">
                <a:solidFill>
                  <a:schemeClr val="bg1"/>
                </a:solidFill>
                <a:cs typeface="B Nazanin" panose="00000400000000000000" pitchFamily="2" charset="-78"/>
              </a:rPr>
              <a:t>نظریه ماری</a:t>
            </a:r>
            <a:endParaRPr lang="fa-IR" sz="1800" dirty="0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marL="1028700" lvl="1" algn="r" rtl="1">
              <a:buFont typeface="Wingdings" panose="05000000000000000000" pitchFamily="2" charset="2"/>
              <a:buChar char="v"/>
            </a:pPr>
            <a:r>
              <a:rPr lang="fa-IR" sz="18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نظریه معاصر</a:t>
            </a:r>
          </a:p>
          <a:p>
            <a:pPr lvl="3" algn="r" rtl="1">
              <a:buFont typeface="Wingdings 3" panose="05040102010807070707" pitchFamily="18" charset="2"/>
              <a:buChar char="é"/>
            </a:pPr>
            <a:r>
              <a:rPr lang="fa-IR" sz="18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نظریه ارزشیابی شناختی</a:t>
            </a:r>
          </a:p>
          <a:p>
            <a:pPr lvl="3" algn="r" rtl="1">
              <a:buFont typeface="Wingdings 3" panose="05040102010807070707" pitchFamily="18" charset="2"/>
              <a:buChar char="é"/>
            </a:pPr>
            <a:r>
              <a:rPr lang="fa-IR" sz="18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نظریه خود – کار آمدی</a:t>
            </a:r>
          </a:p>
          <a:p>
            <a:pPr lvl="3" algn="r" rtl="1">
              <a:buFont typeface="Wingdings 3" panose="05040102010807070707" pitchFamily="18" charset="2"/>
              <a:buChar char="é"/>
            </a:pPr>
            <a:r>
              <a:rPr lang="fa-IR" sz="18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نظریه تقویت کننده ها</a:t>
            </a:r>
          </a:p>
          <a:p>
            <a:pPr lvl="3" algn="r" rtl="1">
              <a:buFont typeface="Wingdings 3" panose="05040102010807070707" pitchFamily="18" charset="2"/>
              <a:buChar char="é"/>
            </a:pPr>
            <a:endParaRPr lang="fa-IR" sz="1800" dirty="0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marL="1828800" lvl="3" indent="-457200" algn="r" rtl="1">
              <a:buAutoNum type="arabicPeriod"/>
            </a:pPr>
            <a:endParaRPr lang="en-US" sz="1800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  <p:sp>
        <p:nvSpPr>
          <p:cNvPr id="2" name="Right Arrow 1"/>
          <p:cNvSpPr/>
          <p:nvPr/>
        </p:nvSpPr>
        <p:spPr>
          <a:xfrm rot="1044603">
            <a:off x="323528" y="116632"/>
            <a:ext cx="1944216" cy="1369297"/>
          </a:xfrm>
          <a:prstGeom prst="right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ranNastaliq" panose="02020505000000020003" pitchFamily="18" charset="0"/>
                <a:cs typeface="B Titr" panose="00000700000000000000" pitchFamily="2" charset="-78"/>
              </a:rPr>
              <a:t>فهرست </a:t>
            </a:r>
            <a:endParaRPr lang="en-US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52536" y="692696"/>
            <a:ext cx="9144000" cy="1069514"/>
          </a:xfrm>
        </p:spPr>
        <p:txBody>
          <a:bodyPr/>
          <a:lstStyle/>
          <a:p>
            <a:pPr algn="r" rtl="1"/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سخنی از بزرگان</a:t>
            </a:r>
            <a:endParaRPr lang="en-US" sz="4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5" name="Content Placeholder 4"/>
          <p:cNvSpPr txBox="1">
            <a:spLocks noGrp="1"/>
          </p:cNvSpPr>
          <p:nvPr>
            <p:ph idx="10"/>
          </p:nvPr>
        </p:nvSpPr>
        <p:spPr>
          <a:xfrm>
            <a:off x="1187624" y="2276872"/>
            <a:ext cx="7509520" cy="29700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90000"/>
                  <a:lumOff val="10000"/>
                </a:schemeClr>
              </a:buClr>
              <a:defRPr/>
            </a:pPr>
            <a:r>
              <a:rPr lang="fa-IR" sz="2000" b="1" dirty="0">
                <a:solidFill>
                  <a:schemeClr val="bg1">
                    <a:lumMod val="90000"/>
                    <a:lumOff val="10000"/>
                  </a:schemeClr>
                </a:solidFill>
                <a:cs typeface="B Nazanin" panose="00000400000000000000" pitchFamily="2" charset="-78"/>
              </a:rPr>
              <a:t>همیشه </a:t>
            </a:r>
            <a:r>
              <a:rPr lang="fa-IR" sz="2000" b="1" dirty="0" smtClean="0">
                <a:solidFill>
                  <a:schemeClr val="bg1">
                    <a:lumMod val="90000"/>
                    <a:lumOff val="10000"/>
                  </a:schemeClr>
                </a:solidFill>
                <a:cs typeface="B Nazanin" panose="00000400000000000000" pitchFamily="2" charset="-78"/>
              </a:rPr>
              <a:t>سپاهیان </a:t>
            </a:r>
            <a:r>
              <a:rPr lang="fa-IR" sz="2000" b="1" dirty="0">
                <a:solidFill>
                  <a:schemeClr val="bg1">
                    <a:lumMod val="90000"/>
                    <a:lumOff val="10000"/>
                  </a:schemeClr>
                </a:solidFill>
                <a:cs typeface="B Nazanin" panose="00000400000000000000" pitchFamily="2" charset="-78"/>
              </a:rPr>
              <a:t>را تشویق کن و کارهای مهمی را که انجام داده اند </a:t>
            </a:r>
            <a:r>
              <a:rPr lang="fa-IR" sz="2000" b="1" dirty="0" smtClean="0">
                <a:solidFill>
                  <a:schemeClr val="bg1">
                    <a:lumMod val="90000"/>
                    <a:lumOff val="10000"/>
                  </a:schemeClr>
                </a:solidFill>
                <a:cs typeface="B Nazanin" panose="00000400000000000000" pitchFamily="2" charset="-78"/>
              </a:rPr>
              <a:t>برشمارد! زیرا    </a:t>
            </a:r>
            <a:r>
              <a:rPr lang="fa-IR" sz="2000" b="1" dirty="0">
                <a:solidFill>
                  <a:schemeClr val="bg1">
                    <a:lumMod val="90000"/>
                    <a:lumOff val="10000"/>
                  </a:schemeClr>
                </a:solidFill>
                <a:cs typeface="B Nazanin" panose="00000400000000000000" pitchFamily="2" charset="-78"/>
              </a:rPr>
              <a:t>یادآوری کارهای </a:t>
            </a:r>
            <a:r>
              <a:rPr lang="fa-IR" sz="2000" b="1" dirty="0" smtClean="0">
                <a:solidFill>
                  <a:schemeClr val="bg1">
                    <a:lumMod val="90000"/>
                    <a:lumOff val="10000"/>
                  </a:schemeClr>
                </a:solidFill>
                <a:cs typeface="B Nazanin" panose="00000400000000000000" pitchFamily="2" charset="-78"/>
              </a:rPr>
              <a:t>نیک، شجاعان </a:t>
            </a:r>
            <a:r>
              <a:rPr lang="fa-IR" sz="2000" b="1" dirty="0">
                <a:solidFill>
                  <a:schemeClr val="bg1">
                    <a:lumMod val="90000"/>
                    <a:lumOff val="10000"/>
                  </a:schemeClr>
                </a:solidFill>
                <a:cs typeface="B Nazanin" panose="00000400000000000000" pitchFamily="2" charset="-78"/>
              </a:rPr>
              <a:t>سپاه را به حرکت بیشتر واداشته و آنان را که تنبلی می </a:t>
            </a:r>
            <a:r>
              <a:rPr lang="fa-IR" sz="2000" b="1" dirty="0" smtClean="0">
                <a:solidFill>
                  <a:schemeClr val="bg1">
                    <a:lumMod val="90000"/>
                    <a:lumOff val="10000"/>
                  </a:schemeClr>
                </a:solidFill>
                <a:cs typeface="B Nazanin" panose="00000400000000000000" pitchFamily="2" charset="-78"/>
              </a:rPr>
              <a:t>کنند، </a:t>
            </a:r>
            <a:r>
              <a:rPr lang="fa-IR" sz="2000" b="1" dirty="0">
                <a:solidFill>
                  <a:schemeClr val="bg1">
                    <a:lumMod val="90000"/>
                    <a:lumOff val="10000"/>
                  </a:schemeClr>
                </a:solidFill>
                <a:cs typeface="B Nazanin" panose="00000400000000000000" pitchFamily="2" charset="-78"/>
              </a:rPr>
              <a:t>به کار تشویق </a:t>
            </a:r>
            <a:r>
              <a:rPr lang="fa-IR" sz="2000" b="1" dirty="0" smtClean="0">
                <a:solidFill>
                  <a:schemeClr val="bg1">
                    <a:lumMod val="90000"/>
                    <a:lumOff val="10000"/>
                  </a:schemeClr>
                </a:solidFill>
                <a:cs typeface="B Nazanin" panose="00000400000000000000" pitchFamily="2" charset="-78"/>
              </a:rPr>
              <a:t>میکند. </a:t>
            </a:r>
            <a:r>
              <a:rPr lang="fa-IR" sz="2000" b="1" dirty="0">
                <a:solidFill>
                  <a:schemeClr val="bg1">
                    <a:lumMod val="90000"/>
                    <a:lumOff val="10000"/>
                  </a:schemeClr>
                </a:solidFill>
                <a:cs typeface="B Nazanin" panose="00000400000000000000" pitchFamily="2" charset="-78"/>
              </a:rPr>
              <a:t>ان شا الله </a:t>
            </a:r>
            <a:r>
              <a:rPr lang="fa-IR" sz="2000" b="1" dirty="0" smtClean="0">
                <a:solidFill>
                  <a:schemeClr val="bg1">
                    <a:lumMod val="90000"/>
                    <a:lumOff val="10000"/>
                  </a:schemeClr>
                </a:solidFill>
                <a:cs typeface="B Nazanin" panose="00000400000000000000" pitchFamily="2" charset="-78"/>
              </a:rPr>
              <a:t>.</a:t>
            </a:r>
          </a:p>
          <a:p>
            <a:pPr algn="ctr" rtl="1"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90000"/>
                  <a:lumOff val="10000"/>
                </a:schemeClr>
              </a:buClr>
              <a:defRPr/>
            </a:pPr>
            <a:endParaRPr lang="fa-IR" sz="2000" b="1" dirty="0">
              <a:solidFill>
                <a:schemeClr val="bg1">
                  <a:lumMod val="90000"/>
                  <a:lumOff val="10000"/>
                </a:schemeClr>
              </a:solidFill>
              <a:cs typeface="B Nazanin" panose="00000400000000000000" pitchFamily="2" charset="-78"/>
            </a:endParaRPr>
          </a:p>
          <a:p>
            <a:pPr rtl="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800" dirty="0" smtClean="0">
                <a:cs typeface="B Nazanin" panose="00000400000000000000" pitchFamily="2" charset="-78"/>
              </a:rPr>
              <a:t>امیر المؤمنین (ع) (</a:t>
            </a:r>
            <a:r>
              <a:rPr lang="fa-IR" sz="1800" dirty="0">
                <a:cs typeface="B Nazanin" panose="00000400000000000000" pitchFamily="2" charset="-78"/>
              </a:rPr>
              <a:t>نهج البلاغه ، نامه 53: 1006)</a:t>
            </a:r>
            <a:endParaRPr lang="en-US" sz="18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6480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74619" y="332656"/>
            <a:ext cx="7524328" cy="1069514"/>
          </a:xfrm>
        </p:spPr>
        <p:txBody>
          <a:bodyPr anchor="ctr"/>
          <a:lstStyle/>
          <a:p>
            <a:pPr algn="r" rtl="1"/>
            <a:r>
              <a:rPr lang="fa-IR" altLang="ko-K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تعریف انگیزش</a:t>
            </a:r>
            <a:endParaRPr lang="ko-KR" altLang="en-US" sz="4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0"/>
          </p:nvPr>
        </p:nvSpPr>
        <p:spPr>
          <a:xfrm>
            <a:off x="1369327" y="1052736"/>
            <a:ext cx="7365797" cy="4866762"/>
          </a:xfrm>
        </p:spPr>
        <p:txBody>
          <a:bodyPr/>
          <a:lstStyle/>
          <a:p>
            <a:pPr marL="342900" indent="-342900" algn="justLow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fa-IR" sz="1800" dirty="0" smtClean="0">
              <a:cs typeface="B Nazanin" panose="00000400000000000000" pitchFamily="2" charset="-78"/>
            </a:endParaRPr>
          </a:p>
          <a:p>
            <a:pPr marL="342900" indent="-342900" algn="justLow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800" dirty="0">
                <a:cs typeface="B Nazanin" panose="00000400000000000000" pitchFamily="2" charset="-78"/>
              </a:rPr>
              <a:t>واژه ی انگیزش</a:t>
            </a:r>
            <a:r>
              <a:rPr lang="ar-SA" sz="1600" dirty="0">
                <a:cs typeface="B Nazanin" panose="00000400000000000000" pitchFamily="2" charset="-78"/>
              </a:rPr>
              <a:t>(</a:t>
            </a:r>
            <a:r>
              <a:rPr lang="en-US" sz="1600" dirty="0">
                <a:cs typeface="B Nazanin" panose="00000400000000000000" pitchFamily="2" charset="-78"/>
              </a:rPr>
              <a:t>motivation</a:t>
            </a:r>
            <a:r>
              <a:rPr lang="ar-SA" sz="1800" dirty="0">
                <a:cs typeface="B Nazanin" panose="00000400000000000000" pitchFamily="2" charset="-78"/>
              </a:rPr>
              <a:t>) دراصطلاح به معنای پویایی وحرکت است </a:t>
            </a:r>
            <a:r>
              <a:rPr lang="ar-SA" sz="1800" dirty="0" smtClean="0">
                <a:cs typeface="B Nazanin" panose="00000400000000000000" pitchFamily="2" charset="-78"/>
              </a:rPr>
              <a:t>.</a:t>
            </a:r>
            <a:endParaRPr lang="fa-IR" sz="1800" dirty="0" smtClean="0">
              <a:cs typeface="B Nazanin" panose="00000400000000000000" pitchFamily="2" charset="-78"/>
            </a:endParaRPr>
          </a:p>
          <a:p>
            <a:pPr marL="342900" indent="-342900" algn="justLow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1800" b="1" dirty="0" smtClean="0">
                <a:cs typeface="B Nazanin" panose="00000400000000000000" pitchFamily="2" charset="-78"/>
              </a:rPr>
              <a:t>انگیزش</a:t>
            </a:r>
            <a:r>
              <a:rPr lang="fa-IR" sz="1800" dirty="0" smtClean="0">
                <a:cs typeface="B Nazanin" panose="00000400000000000000" pitchFamily="2" charset="-78"/>
              </a:rPr>
              <a:t> عبارتست از نتیجه رابطه (تعامل) فرد با موقعیت یا وضعیتی که در آن قرار دارد.</a:t>
            </a:r>
          </a:p>
          <a:p>
            <a:pPr marL="342900" lvl="0" indent="-342900" algn="justLow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800" dirty="0">
                <a:cs typeface="B Nazanin" panose="00000400000000000000" pitchFamily="2" charset="-78"/>
              </a:rPr>
              <a:t>انگیزش هرنوع تاثیری است که موجب </a:t>
            </a:r>
            <a:r>
              <a:rPr lang="ar-SA" sz="1800" b="1" dirty="0">
                <a:solidFill>
                  <a:schemeClr val="accent6"/>
                </a:solidFill>
                <a:cs typeface="B Nazanin" panose="00000400000000000000" pitchFamily="2" charset="-78"/>
              </a:rPr>
              <a:t>تقویت</a:t>
            </a:r>
            <a:r>
              <a:rPr lang="ar-SA" sz="1800" dirty="0">
                <a:solidFill>
                  <a:schemeClr val="accent6"/>
                </a:solidFill>
                <a:cs typeface="B Nazanin" panose="00000400000000000000" pitchFamily="2" charset="-78"/>
              </a:rPr>
              <a:t> </a:t>
            </a:r>
            <a:r>
              <a:rPr lang="ar-SA" sz="1800" dirty="0">
                <a:cs typeface="B Nazanin" panose="00000400000000000000" pitchFamily="2" charset="-78"/>
              </a:rPr>
              <a:t>, </a:t>
            </a:r>
            <a:r>
              <a:rPr lang="ar-SA" sz="1800" b="1" dirty="0">
                <a:solidFill>
                  <a:schemeClr val="accent6"/>
                </a:solidFill>
                <a:cs typeface="B Nazanin" panose="00000400000000000000" pitchFamily="2" charset="-78"/>
              </a:rPr>
              <a:t>جهت گیری </a:t>
            </a:r>
            <a:r>
              <a:rPr lang="ar-SA" sz="1800" dirty="0" smtClean="0">
                <a:cs typeface="B Nazanin" panose="00000400000000000000" pitchFamily="2" charset="-78"/>
              </a:rPr>
              <a:t>و</a:t>
            </a:r>
            <a:r>
              <a:rPr lang="fa-IR" sz="1800" dirty="0" smtClean="0">
                <a:cs typeface="B Nazanin" panose="00000400000000000000" pitchFamily="2" charset="-78"/>
              </a:rPr>
              <a:t> </a:t>
            </a:r>
            <a:r>
              <a:rPr lang="ar-SA" sz="1800" b="1" dirty="0">
                <a:solidFill>
                  <a:schemeClr val="accent6"/>
                </a:solidFill>
                <a:cs typeface="B Nazanin" panose="00000400000000000000" pitchFamily="2" charset="-78"/>
              </a:rPr>
              <a:t>بروز رفتار انسان </a:t>
            </a:r>
            <a:r>
              <a:rPr lang="ar-SA" sz="1800" b="1" dirty="0" smtClean="0">
                <a:solidFill>
                  <a:schemeClr val="accent6"/>
                </a:solidFill>
                <a:cs typeface="B Nazanin" panose="00000400000000000000" pitchFamily="2" charset="-78"/>
              </a:rPr>
              <a:t>ها</a:t>
            </a:r>
            <a:r>
              <a:rPr lang="fa-IR" sz="1800" b="1" dirty="0" smtClean="0">
                <a:solidFill>
                  <a:schemeClr val="accent6"/>
                </a:solidFill>
                <a:cs typeface="B Nazanin" panose="00000400000000000000" pitchFamily="2" charset="-78"/>
              </a:rPr>
              <a:t> </a:t>
            </a:r>
            <a:r>
              <a:rPr lang="ar-SA" sz="1800" dirty="0" smtClean="0">
                <a:cs typeface="B Nazanin" panose="00000400000000000000" pitchFamily="2" charset="-78"/>
              </a:rPr>
              <a:t>می شود.</a:t>
            </a:r>
            <a:endParaRPr lang="fa-IR" sz="1800" dirty="0">
              <a:cs typeface="B Nazanin" panose="00000400000000000000" pitchFamily="2" charset="-78"/>
            </a:endParaRPr>
          </a:p>
          <a:p>
            <a:pPr marL="342900" lvl="0" indent="-342900" algn="justLow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1800" dirty="0" smtClean="0">
                <a:cs typeface="B Nazanin" panose="00000400000000000000" pitchFamily="2" charset="-78"/>
              </a:rPr>
              <a:t>تمایل </a:t>
            </a:r>
            <a:r>
              <a:rPr lang="fa-IR" sz="1800" dirty="0">
                <a:cs typeface="B Nazanin" panose="00000400000000000000" pitchFamily="2" charset="-78"/>
              </a:rPr>
              <a:t>به انجام کار به شرط داشتن توانایی انجام آن کار در جهت تأمین نوعی نیاز . </a:t>
            </a:r>
          </a:p>
          <a:p>
            <a:pPr marL="342900" lvl="0" indent="-342900" algn="justLow" rtl="1">
              <a:lnSpc>
                <a:spcPct val="200000"/>
              </a:lnSpc>
              <a:spcAft>
                <a:spcPts val="600"/>
              </a:spcAft>
              <a:buClr>
                <a:schemeClr val="bg1"/>
              </a:buClr>
              <a:buFont typeface="Arial" pitchFamily="34" charset="0"/>
              <a:buChar char="•"/>
              <a:defRPr/>
            </a:pPr>
            <a:r>
              <a:rPr lang="ar-SA" sz="1800" dirty="0">
                <a:cs typeface="B Nazanin" panose="00000400000000000000" pitchFamily="2" charset="-78"/>
              </a:rPr>
              <a:t>انگیزش حالتی درونی است که سبب می شود انسان به طریقی رفتار کند تا ازتحقق</a:t>
            </a:r>
            <a:r>
              <a:rPr lang="fa-IR" sz="1800" dirty="0">
                <a:cs typeface="B Nazanin" panose="00000400000000000000" pitchFamily="2" charset="-78"/>
              </a:rPr>
              <a:t> </a:t>
            </a:r>
            <a:r>
              <a:rPr lang="ar-SA" sz="1800" dirty="0" smtClean="0">
                <a:cs typeface="B Nazanin" panose="00000400000000000000" pitchFamily="2" charset="-78"/>
              </a:rPr>
              <a:t>هدفی</a:t>
            </a:r>
            <a:r>
              <a:rPr lang="fa-IR" sz="1800" dirty="0" smtClean="0">
                <a:cs typeface="B Nazanin" panose="00000400000000000000" pitchFamily="2" charset="-78"/>
              </a:rPr>
              <a:t>       </a:t>
            </a:r>
            <a:r>
              <a:rPr lang="ar-SA" sz="1800" dirty="0" smtClean="0">
                <a:cs typeface="B Nazanin" panose="00000400000000000000" pitchFamily="2" charset="-78"/>
              </a:rPr>
              <a:t> </a:t>
            </a:r>
            <a:r>
              <a:rPr lang="ar-SA" sz="1800" dirty="0">
                <a:cs typeface="B Nazanin" panose="00000400000000000000" pitchFamily="2" charset="-78"/>
              </a:rPr>
              <a:t>اطمینان یابد .</a:t>
            </a:r>
            <a:endParaRPr lang="en-US" sz="1800" dirty="0">
              <a:cs typeface="B Nazanin" panose="00000400000000000000" pitchFamily="2" charset="-78"/>
            </a:endParaRPr>
          </a:p>
          <a:p>
            <a:pPr marL="342900" indent="-342900" algn="justLow" rtl="1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endParaRPr lang="en-US" sz="1800" dirty="0">
              <a:cs typeface="B Nazanin" panose="00000400000000000000" pitchFamily="2" charset="-78"/>
            </a:endParaRPr>
          </a:p>
          <a:p>
            <a:pPr marL="342900" indent="-342900" algn="justLow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1800" dirty="0">
              <a:cs typeface="B Nazanin" panose="00000400000000000000" pitchFamily="2" charset="-78"/>
            </a:endParaRPr>
          </a:p>
          <a:p>
            <a:pPr marL="342900" indent="-342900" algn="justLow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fa-IR" sz="1800" dirty="0" smtClean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5967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24544" y="188640"/>
            <a:ext cx="7524328" cy="1069514"/>
          </a:xfrm>
        </p:spPr>
        <p:txBody>
          <a:bodyPr anchor="ctr"/>
          <a:lstStyle/>
          <a:p>
            <a:pPr algn="r" rtl="1"/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چهار نکته اساسی در تعریف انگیزش</a:t>
            </a:r>
            <a:endParaRPr lang="en-US" sz="4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3374382513"/>
              </p:ext>
            </p:extLst>
          </p:nvPr>
        </p:nvGraphicFramePr>
        <p:xfrm>
          <a:off x="1979712" y="1844824"/>
          <a:ext cx="6758880" cy="4148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256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1259632" y="260648"/>
            <a:ext cx="7725544" cy="6336704"/>
          </a:xfrm>
        </p:spPr>
        <p:txBody>
          <a:bodyPr/>
          <a:lstStyle/>
          <a:p>
            <a:pPr algn="r" rtl="1">
              <a:lnSpc>
                <a:spcPct val="150000"/>
              </a:lnSpc>
            </a:pPr>
            <a:r>
              <a:rPr lang="fa-IR" sz="2200" b="1" dirty="0">
                <a:cs typeface="B Nazanin" pitchFamily="2" charset="-78"/>
              </a:rPr>
              <a:t>انگیزش مرکب از تعامل و وابستگی عوامل سه گانه </a:t>
            </a:r>
            <a:r>
              <a:rPr lang="fa-IR" sz="2200" b="1" u="sng" dirty="0">
                <a:cs typeface="B Nazanin" pitchFamily="2" charset="-78"/>
              </a:rPr>
              <a:t>نیاز</a:t>
            </a:r>
            <a:r>
              <a:rPr lang="fa-IR" sz="2200" b="1" dirty="0">
                <a:cs typeface="B Nazanin" pitchFamily="2" charset="-78"/>
              </a:rPr>
              <a:t> ، </a:t>
            </a:r>
            <a:r>
              <a:rPr lang="fa-IR" sz="2200" b="1" u="sng" dirty="0">
                <a:cs typeface="B Nazanin" pitchFamily="2" charset="-78"/>
              </a:rPr>
              <a:t>سائق</a:t>
            </a:r>
            <a:r>
              <a:rPr lang="fa-IR" sz="2200" b="1" dirty="0">
                <a:cs typeface="B Nazanin" pitchFamily="2" charset="-78"/>
              </a:rPr>
              <a:t> و </a:t>
            </a:r>
            <a:r>
              <a:rPr lang="fa-IR" sz="2200" b="1" u="sng" dirty="0">
                <a:cs typeface="B Nazanin" pitchFamily="2" charset="-78"/>
              </a:rPr>
              <a:t>اهداف</a:t>
            </a:r>
            <a:r>
              <a:rPr lang="fa-IR" sz="2200" b="1" dirty="0">
                <a:cs typeface="B Nazanin" pitchFamily="2" charset="-78"/>
              </a:rPr>
              <a:t> است.</a:t>
            </a:r>
            <a:endParaRPr lang="en-US" sz="2200" b="1" dirty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fa-IR" sz="2000" dirty="0">
                <a:solidFill>
                  <a:schemeClr val="accent6"/>
                </a:solidFill>
                <a:cs typeface="B Titr" pitchFamily="2" charset="-78"/>
              </a:rPr>
              <a:t>نیاز </a:t>
            </a:r>
            <a:r>
              <a:rPr lang="en-US" sz="2000" dirty="0">
                <a:solidFill>
                  <a:schemeClr val="accent6"/>
                </a:solidFill>
                <a:cs typeface="B Titr" pitchFamily="2" charset="-78"/>
              </a:rPr>
              <a:t> (Need)</a:t>
            </a:r>
            <a:r>
              <a:rPr lang="fa-IR" sz="2000" dirty="0">
                <a:solidFill>
                  <a:schemeClr val="accent6"/>
                </a:solidFill>
                <a:cs typeface="B Titr" pitchFamily="2" charset="-78"/>
              </a:rPr>
              <a:t>:</a:t>
            </a:r>
          </a:p>
          <a:p>
            <a:pPr algn="ct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defRPr/>
            </a:pPr>
            <a:r>
              <a:rPr lang="fa-IR" sz="1800" dirty="0">
                <a:cs typeface="B Nazanin" pitchFamily="2" charset="-78"/>
              </a:rPr>
              <a:t>یک حالت محرومیت و کمبود درونی است </a:t>
            </a:r>
            <a:r>
              <a:rPr lang="fa-IR" sz="1800" dirty="0" smtClean="0">
                <a:cs typeface="B Nazanin" pitchFamily="2" charset="-78"/>
              </a:rPr>
              <a:t>.</a:t>
            </a:r>
          </a:p>
          <a:p>
            <a:pPr algn="ct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defRPr/>
            </a:pPr>
            <a:r>
              <a:rPr lang="fa-IR" sz="1800" dirty="0" smtClean="0">
                <a:cs typeface="B Nazanin" pitchFamily="2" charset="-78"/>
              </a:rPr>
              <a:t> </a:t>
            </a:r>
            <a:r>
              <a:rPr lang="fa-IR" sz="1800" dirty="0">
                <a:cs typeface="B Nazanin" pitchFamily="2" charset="-78"/>
              </a:rPr>
              <a:t>هنگامی بوجود می آید که عدم تعادل فیزیولوژیکی یا روانی بروز کند.</a:t>
            </a:r>
            <a:endParaRPr lang="en-US" sz="1800" dirty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fa-IR" sz="2000" dirty="0">
                <a:solidFill>
                  <a:schemeClr val="accent6"/>
                </a:solidFill>
                <a:cs typeface="B Titr" pitchFamily="2" charset="-78"/>
              </a:rPr>
              <a:t>سائقه </a:t>
            </a:r>
            <a:r>
              <a:rPr lang="en-US" sz="2000" dirty="0">
                <a:solidFill>
                  <a:schemeClr val="accent6"/>
                </a:solidFill>
                <a:cs typeface="B Titr" pitchFamily="2" charset="-78"/>
              </a:rPr>
              <a:t> (Drive)</a:t>
            </a:r>
            <a:r>
              <a:rPr lang="fa-IR" sz="2000" dirty="0">
                <a:solidFill>
                  <a:schemeClr val="accent6"/>
                </a:solidFill>
                <a:cs typeface="B Titr" pitchFamily="2" charset="-78"/>
              </a:rPr>
              <a:t>:</a:t>
            </a:r>
          </a:p>
          <a:p>
            <a:pPr algn="ct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defRPr/>
            </a:pPr>
            <a:r>
              <a:rPr lang="fa-IR" sz="1800" dirty="0">
                <a:cs typeface="B Nazanin" pitchFamily="2" charset="-78"/>
              </a:rPr>
              <a:t>حالتی از برانگیختگی است که به دلیل یک نیاز زیستی ایجاد می شود. </a:t>
            </a:r>
          </a:p>
          <a:p>
            <a:pPr algn="ct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defRPr/>
            </a:pPr>
            <a:r>
              <a:rPr lang="fa-IR" sz="1800" dirty="0">
                <a:cs typeface="B Nazanin" pitchFamily="2" charset="-78"/>
              </a:rPr>
              <a:t>انرژی حرکت را فراهم می کند .</a:t>
            </a:r>
            <a:endParaRPr lang="en-US" sz="1800" dirty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fa-IR" sz="2000" dirty="0">
                <a:solidFill>
                  <a:schemeClr val="accent6"/>
                </a:solidFill>
                <a:cs typeface="B Titr" pitchFamily="2" charset="-78"/>
              </a:rPr>
              <a:t>هدف - مشوق</a:t>
            </a:r>
            <a:r>
              <a:rPr lang="en-US" sz="2000" dirty="0">
                <a:solidFill>
                  <a:schemeClr val="accent6"/>
                </a:solidFill>
                <a:cs typeface="B Titr" pitchFamily="2" charset="-78"/>
              </a:rPr>
              <a:t> (goal - incentives)</a:t>
            </a:r>
            <a:r>
              <a:rPr lang="fa-IR" sz="2000" dirty="0">
                <a:solidFill>
                  <a:schemeClr val="accent6"/>
                </a:solidFill>
                <a:cs typeface="B Titr" pitchFamily="2" charset="-78"/>
              </a:rPr>
              <a:t>:</a:t>
            </a:r>
          </a:p>
          <a:p>
            <a:pPr algn="ct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defRPr/>
            </a:pPr>
            <a:r>
              <a:rPr lang="fa-IR" sz="1800" dirty="0">
                <a:cs typeface="B Nazanin" pitchFamily="2" charset="-78"/>
              </a:rPr>
              <a:t>در پایان چرخه انگیزش قرار دارد و بعنوان تقلیل و تخفیف دهنده نیاز</a:t>
            </a:r>
          </a:p>
          <a:p>
            <a:pPr algn="ctr" rtl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defRPr/>
            </a:pPr>
            <a:r>
              <a:rPr lang="fa-IR" sz="1800" dirty="0">
                <a:cs typeface="B Nazanin" pitchFamily="2" charset="-78"/>
              </a:rPr>
              <a:t> و کاهش سائق تعریف می شود</a:t>
            </a:r>
            <a:r>
              <a:rPr lang="en-US" sz="2000" dirty="0">
                <a:latin typeface="Monotype Corsiva" pitchFamily="66" charset="0"/>
                <a:cs typeface="B Nazanin" pitchFamily="2" charset="-78"/>
              </a:rPr>
              <a:t>.</a:t>
            </a:r>
            <a:endParaRPr lang="en-US" sz="20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0977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332656" y="195717"/>
            <a:ext cx="7524328" cy="1069514"/>
          </a:xfrm>
        </p:spPr>
        <p:txBody>
          <a:bodyPr anchor="ctr"/>
          <a:lstStyle/>
          <a:p>
            <a:pPr algn="r" rtl="1"/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«</a:t>
            </a:r>
            <a:r>
              <a:rPr lang="fa-IR" sz="4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فرآیند انگیزش»</a:t>
            </a: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grpSp>
        <p:nvGrpSpPr>
          <p:cNvPr id="5" name="Group 54"/>
          <p:cNvGrpSpPr>
            <a:grpSpLocks/>
          </p:cNvGrpSpPr>
          <p:nvPr/>
        </p:nvGrpSpPr>
        <p:grpSpPr bwMode="auto">
          <a:xfrm>
            <a:off x="1835696" y="1571625"/>
            <a:ext cx="6879678" cy="4665687"/>
            <a:chOff x="428596" y="1500174"/>
            <a:chExt cx="8286808" cy="3662378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428596" y="1500174"/>
              <a:ext cx="1843101" cy="51911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a-IR" sz="2000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  <a:cs typeface="B Nazanin" panose="00000400000000000000" pitchFamily="2" charset="-78"/>
                </a:rPr>
                <a:t>نیاز ارضا نشده </a:t>
              </a:r>
              <a:endParaRPr lang="en-US" sz="2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Nazanin" panose="00000400000000000000" pitchFamily="2" charset="-78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428596" y="4643437"/>
              <a:ext cx="1843101" cy="51911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a-IR" sz="2000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  <a:cs typeface="B Nazanin" panose="00000400000000000000" pitchFamily="2" charset="-78"/>
                </a:rPr>
                <a:t>تعادل موقت</a:t>
              </a:r>
              <a:endParaRPr lang="en-US" sz="2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Nazanin" panose="00000400000000000000" pitchFamily="2" charset="-78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2728900" y="1500174"/>
              <a:ext cx="1843100" cy="51911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a-IR" sz="2000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  <a:cs typeface="B Nazanin" panose="00000400000000000000" pitchFamily="2" charset="-78"/>
                </a:rPr>
                <a:t>عدم تعادل</a:t>
              </a:r>
              <a:endParaRPr lang="en-US" sz="2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Nazanin" panose="00000400000000000000" pitchFamily="2" charset="-78"/>
              </a:endParaRPr>
            </a:p>
          </p:txBody>
        </p:sp>
        <p:sp>
          <p:nvSpPr>
            <p:cNvPr id="9" name="Rectangle 6"/>
            <p:cNvSpPr>
              <a:spLocks noChangeArrowheads="1"/>
            </p:cNvSpPr>
            <p:nvPr/>
          </p:nvSpPr>
          <p:spPr bwMode="auto">
            <a:xfrm>
              <a:off x="5214943" y="1500174"/>
              <a:ext cx="1500197" cy="51911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a-IR" sz="2000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  <a:cs typeface="B Nazanin" panose="00000400000000000000" pitchFamily="2" charset="-78"/>
                </a:rPr>
                <a:t>سائقه</a:t>
              </a:r>
              <a:endParaRPr lang="en-US" sz="2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Nazanin" panose="00000400000000000000" pitchFamily="2" charset="-78"/>
              </a:endParaRPr>
            </a:p>
          </p:txBody>
        </p:sp>
        <p:sp>
          <p:nvSpPr>
            <p:cNvPr id="10" name="Rectangle 6"/>
            <p:cNvSpPr>
              <a:spLocks noChangeArrowheads="1"/>
            </p:cNvSpPr>
            <p:nvPr/>
          </p:nvSpPr>
          <p:spPr bwMode="auto">
            <a:xfrm>
              <a:off x="7215207" y="1500174"/>
              <a:ext cx="1500197" cy="51911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a-IR" sz="2000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  <a:cs typeface="B Nazanin" panose="00000400000000000000" pitchFamily="2" charset="-78"/>
                </a:rPr>
                <a:t>رفتار</a:t>
              </a:r>
              <a:endParaRPr lang="en-US" sz="2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Nazanin" panose="00000400000000000000" pitchFamily="2" charset="-78"/>
              </a:endParaRPr>
            </a:p>
          </p:txBody>
        </p:sp>
        <p:sp>
          <p:nvSpPr>
            <p:cNvPr id="11" name="Rectangle 6"/>
            <p:cNvSpPr>
              <a:spLocks noChangeArrowheads="1"/>
            </p:cNvSpPr>
            <p:nvPr/>
          </p:nvSpPr>
          <p:spPr bwMode="auto">
            <a:xfrm>
              <a:off x="2714612" y="4643437"/>
              <a:ext cx="1843101" cy="51911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a-IR" sz="2000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  <a:cs typeface="B Nazanin" panose="00000400000000000000" pitchFamily="2" charset="-78"/>
                </a:rPr>
                <a:t>ارضای نیاز</a:t>
              </a:r>
              <a:endParaRPr lang="en-US" sz="2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Nazanin" panose="00000400000000000000" pitchFamily="2" charset="-78"/>
              </a:endParaRPr>
            </a:p>
          </p:txBody>
        </p:sp>
        <p:sp>
          <p:nvSpPr>
            <p:cNvPr id="12" name="Rectangle 6"/>
            <p:cNvSpPr>
              <a:spLocks noChangeArrowheads="1"/>
            </p:cNvSpPr>
            <p:nvPr/>
          </p:nvSpPr>
          <p:spPr bwMode="auto">
            <a:xfrm>
              <a:off x="2714612" y="3143244"/>
              <a:ext cx="1843101" cy="51911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a-IR" sz="2000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  <a:cs typeface="B Nazanin" panose="00000400000000000000" pitchFamily="2" charset="-78"/>
                </a:rPr>
                <a:t>سرکوب نیاز</a:t>
              </a:r>
              <a:endParaRPr lang="en-US" sz="2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Nazanin" panose="00000400000000000000" pitchFamily="2" charset="-78"/>
              </a:endParaRPr>
            </a:p>
          </p:txBody>
        </p:sp>
        <p:sp>
          <p:nvSpPr>
            <p:cNvPr id="13" name="Rectangle 6"/>
            <p:cNvSpPr>
              <a:spLocks noChangeArrowheads="1"/>
            </p:cNvSpPr>
            <p:nvPr/>
          </p:nvSpPr>
          <p:spPr bwMode="auto">
            <a:xfrm>
              <a:off x="5214943" y="3143244"/>
              <a:ext cx="1500197" cy="51911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a-IR" sz="2000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  <a:cs typeface="B Nazanin" panose="00000400000000000000" pitchFamily="2" charset="-78"/>
                </a:rPr>
                <a:t>تنبیه</a:t>
              </a:r>
              <a:endParaRPr lang="en-US" sz="2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Nazanin" panose="00000400000000000000" pitchFamily="2" charset="-78"/>
              </a:endParaRPr>
            </a:p>
          </p:txBody>
        </p:sp>
        <p:sp>
          <p:nvSpPr>
            <p:cNvPr id="14" name="Rectangle 6"/>
            <p:cNvSpPr>
              <a:spLocks noChangeArrowheads="1"/>
            </p:cNvSpPr>
            <p:nvPr/>
          </p:nvSpPr>
          <p:spPr bwMode="auto">
            <a:xfrm>
              <a:off x="5214943" y="4624387"/>
              <a:ext cx="1500197" cy="519115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a-IR" sz="2000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  <a:cs typeface="B Nazanin" panose="00000400000000000000" pitchFamily="2" charset="-78"/>
                </a:rPr>
                <a:t>تقویت</a:t>
              </a:r>
              <a:endParaRPr lang="en-US" sz="2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Nazanin" panose="00000400000000000000" pitchFamily="2" charset="-78"/>
              </a:endParaRPr>
            </a:p>
          </p:txBody>
        </p:sp>
        <p:sp>
          <p:nvSpPr>
            <p:cNvPr id="15" name="Rectangle 6"/>
            <p:cNvSpPr>
              <a:spLocks noChangeArrowheads="1"/>
            </p:cNvSpPr>
            <p:nvPr/>
          </p:nvSpPr>
          <p:spPr bwMode="auto">
            <a:xfrm>
              <a:off x="7215207" y="3143244"/>
              <a:ext cx="1500197" cy="2000258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a-IR" sz="2000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  <a:cs typeface="B Nazanin" panose="00000400000000000000" pitchFamily="2" charset="-78"/>
                </a:rPr>
                <a:t>پیامد</a:t>
              </a:r>
              <a:endParaRPr lang="en-US" sz="2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Nazanin" panose="00000400000000000000" pitchFamily="2" charset="-78"/>
              </a:endParaRPr>
            </a:p>
          </p:txBody>
        </p:sp>
        <p:cxnSp>
          <p:nvCxnSpPr>
            <p:cNvPr id="16" name="Straight Arrow Connector 15"/>
            <p:cNvCxnSpPr>
              <a:stCxn id="15" idx="1"/>
              <a:endCxn id="13" idx="3"/>
            </p:cNvCxnSpPr>
            <p:nvPr/>
          </p:nvCxnSpPr>
          <p:spPr>
            <a:xfrm rot="10800000">
              <a:off x="6715140" y="3403595"/>
              <a:ext cx="500067" cy="739778"/>
            </a:xfrm>
            <a:prstGeom prst="straightConnector1">
              <a:avLst/>
            </a:prstGeom>
            <a:ln>
              <a:tailEnd type="stealth"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17" name="Straight Arrow Connector 16"/>
            <p:cNvCxnSpPr>
              <a:stCxn id="15" idx="1"/>
              <a:endCxn id="14" idx="3"/>
            </p:cNvCxnSpPr>
            <p:nvPr/>
          </p:nvCxnSpPr>
          <p:spPr>
            <a:xfrm rot="10800000" flipV="1">
              <a:off x="6715140" y="4143373"/>
              <a:ext cx="500067" cy="741365"/>
            </a:xfrm>
            <a:prstGeom prst="straightConnector1">
              <a:avLst/>
            </a:prstGeom>
            <a:ln>
              <a:tailEnd type="stealth"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18" name="Straight Arrow Connector 17"/>
            <p:cNvCxnSpPr>
              <a:stCxn id="14" idx="1"/>
              <a:endCxn id="11" idx="3"/>
            </p:cNvCxnSpPr>
            <p:nvPr/>
          </p:nvCxnSpPr>
          <p:spPr>
            <a:xfrm rot="10800000" flipV="1">
              <a:off x="4557713" y="4884738"/>
              <a:ext cx="657230" cy="19050"/>
            </a:xfrm>
            <a:prstGeom prst="straightConnector1">
              <a:avLst/>
            </a:prstGeom>
            <a:ln>
              <a:tailEnd type="stealth"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19" name="Straight Arrow Connector 18"/>
            <p:cNvCxnSpPr>
              <a:stCxn id="11" idx="1"/>
              <a:endCxn id="7" idx="3"/>
            </p:cNvCxnSpPr>
            <p:nvPr/>
          </p:nvCxnSpPr>
          <p:spPr>
            <a:xfrm rot="10800000">
              <a:off x="2271697" y="4903788"/>
              <a:ext cx="442915" cy="1588"/>
            </a:xfrm>
            <a:prstGeom prst="straightConnector1">
              <a:avLst/>
            </a:prstGeom>
            <a:ln>
              <a:tailEnd type="stealth"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20" name="Straight Arrow Connector 19"/>
            <p:cNvCxnSpPr>
              <a:stCxn id="7" idx="0"/>
              <a:endCxn id="6" idx="2"/>
            </p:cNvCxnSpPr>
            <p:nvPr/>
          </p:nvCxnSpPr>
          <p:spPr>
            <a:xfrm rot="5400000" flipH="1" flipV="1">
              <a:off x="37278" y="3331363"/>
              <a:ext cx="2625736" cy="1588"/>
            </a:xfrm>
            <a:prstGeom prst="straightConnector1">
              <a:avLst/>
            </a:prstGeom>
            <a:ln>
              <a:tailEnd type="stealth"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21" name="Straight Arrow Connector 20"/>
            <p:cNvCxnSpPr>
              <a:stCxn id="12" idx="0"/>
              <a:endCxn id="8" idx="2"/>
            </p:cNvCxnSpPr>
            <p:nvPr/>
          </p:nvCxnSpPr>
          <p:spPr>
            <a:xfrm rot="5400000" flipH="1" flipV="1">
              <a:off x="3081329" y="2573328"/>
              <a:ext cx="1123955" cy="15875"/>
            </a:xfrm>
            <a:prstGeom prst="straightConnector1">
              <a:avLst/>
            </a:prstGeom>
            <a:ln>
              <a:tailEnd type="stealth"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22" name="Straight Arrow Connector 21"/>
            <p:cNvCxnSpPr>
              <a:stCxn id="6" idx="3"/>
              <a:endCxn id="8" idx="1"/>
            </p:cNvCxnSpPr>
            <p:nvPr/>
          </p:nvCxnSpPr>
          <p:spPr>
            <a:xfrm>
              <a:off x="2271697" y="1758938"/>
              <a:ext cx="457203" cy="1587"/>
            </a:xfrm>
            <a:prstGeom prst="straightConnector1">
              <a:avLst/>
            </a:prstGeom>
            <a:ln>
              <a:tailEnd type="stealth"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23" name="Straight Arrow Connector 22"/>
            <p:cNvCxnSpPr>
              <a:stCxn id="8" idx="3"/>
              <a:endCxn id="9" idx="1"/>
            </p:cNvCxnSpPr>
            <p:nvPr/>
          </p:nvCxnSpPr>
          <p:spPr>
            <a:xfrm>
              <a:off x="4572000" y="1758938"/>
              <a:ext cx="642943" cy="1587"/>
            </a:xfrm>
            <a:prstGeom prst="straightConnector1">
              <a:avLst/>
            </a:prstGeom>
            <a:ln>
              <a:tailEnd type="stealth"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24" name="Straight Arrow Connector 23"/>
            <p:cNvCxnSpPr>
              <a:stCxn id="9" idx="3"/>
              <a:endCxn id="10" idx="1"/>
            </p:cNvCxnSpPr>
            <p:nvPr/>
          </p:nvCxnSpPr>
          <p:spPr>
            <a:xfrm>
              <a:off x="6715140" y="1758938"/>
              <a:ext cx="500067" cy="1587"/>
            </a:xfrm>
            <a:prstGeom prst="straightConnector1">
              <a:avLst/>
            </a:prstGeom>
            <a:ln>
              <a:tailEnd type="stealth"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25" name="Straight Arrow Connector 24"/>
            <p:cNvCxnSpPr>
              <a:stCxn id="10" idx="2"/>
              <a:endCxn id="15" idx="0"/>
            </p:cNvCxnSpPr>
            <p:nvPr/>
          </p:nvCxnSpPr>
          <p:spPr>
            <a:xfrm rot="5400000">
              <a:off x="7402534" y="2581266"/>
              <a:ext cx="1125542" cy="1587"/>
            </a:xfrm>
            <a:prstGeom prst="straightConnector1">
              <a:avLst/>
            </a:prstGeom>
            <a:ln>
              <a:tailEnd type="stealth"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26" name="Straight Arrow Connector 25"/>
            <p:cNvCxnSpPr>
              <a:stCxn id="13" idx="1"/>
              <a:endCxn id="12" idx="3"/>
            </p:cNvCxnSpPr>
            <p:nvPr/>
          </p:nvCxnSpPr>
          <p:spPr>
            <a:xfrm rot="10800000">
              <a:off x="4557713" y="3403595"/>
              <a:ext cx="657230" cy="1587"/>
            </a:xfrm>
            <a:prstGeom prst="straightConnector1">
              <a:avLst/>
            </a:prstGeom>
            <a:ln>
              <a:tailEnd type="stealth"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</p:grpSp>
    </p:spTree>
    <p:extLst>
      <p:ext uri="{BB962C8B-B14F-4D97-AF65-F5344CB8AC3E}">
        <p14:creationId xmlns:p14="http://schemas.microsoft.com/office/powerpoint/2010/main" val="11035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9819" y="-28675"/>
            <a:ext cx="2339752" cy="1537322"/>
          </a:xfrm>
        </p:spPr>
        <p:txBody>
          <a:bodyPr anchor="ctr"/>
          <a:lstStyle/>
          <a:p>
            <a:pPr algn="ctr" rtl="1"/>
            <a:r>
              <a:rPr lang="fa-IR" sz="4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/>
            </a:r>
            <a:br>
              <a:rPr lang="fa-IR" sz="4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</a:br>
            <a:r>
              <a:rPr lang="fa-IR" sz="4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انگیزه</a:t>
            </a: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1288675" y="1628800"/>
            <a:ext cx="7725544" cy="4752528"/>
          </a:xfrm>
        </p:spPr>
        <p:txBody>
          <a:bodyPr/>
          <a:lstStyle/>
          <a:p>
            <a:pPr marL="342900" indent="-342900" algn="ctr" rtl="1">
              <a:lnSpc>
                <a:spcPct val="20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</a:pPr>
            <a:r>
              <a:rPr lang="fa-IR" sz="1800" b="1" dirty="0">
                <a:cs typeface="B Nazanin" panose="00000400000000000000" pitchFamily="2" charset="-78"/>
              </a:rPr>
              <a:t>انگیزه</a:t>
            </a:r>
            <a:r>
              <a:rPr lang="fa-IR" sz="1800" dirty="0">
                <a:cs typeface="B Nazanin" panose="00000400000000000000" pitchFamily="2" charset="-78"/>
              </a:rPr>
              <a:t> فرایند ارضای نیاز است.</a:t>
            </a:r>
            <a:endParaRPr lang="en-US" sz="1800" dirty="0">
              <a:cs typeface="B Nazanin" panose="00000400000000000000" pitchFamily="2" charset="-78"/>
            </a:endParaRPr>
          </a:p>
          <a:p>
            <a:pPr marL="342900" indent="-342900" algn="ctr" rtl="1">
              <a:lnSpc>
                <a:spcPct val="20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</a:pPr>
            <a:r>
              <a:rPr lang="fa-IR" sz="1800" dirty="0">
                <a:cs typeface="B Nazanin" panose="00000400000000000000" pitchFamily="2" charset="-78"/>
              </a:rPr>
              <a:t>انگیزه، میل به کوشش فراوان در جهت تامین اهداف سازمان به گونه ای که </a:t>
            </a:r>
            <a:r>
              <a:rPr lang="fa-IR" sz="1800" b="1" dirty="0">
                <a:solidFill>
                  <a:schemeClr val="bg1">
                    <a:lumMod val="90000"/>
                    <a:lumOff val="10000"/>
                  </a:schemeClr>
                </a:solidFill>
                <a:cs typeface="B Nazanin" panose="00000400000000000000" pitchFamily="2" charset="-78"/>
              </a:rPr>
              <a:t>این</a:t>
            </a:r>
            <a:r>
              <a:rPr lang="fa-IR" sz="1800" dirty="0">
                <a:cs typeface="B Nazanin" panose="00000400000000000000" pitchFamily="2" charset="-78"/>
              </a:rPr>
              <a:t> </a:t>
            </a:r>
            <a:r>
              <a:rPr lang="fa-IR" sz="1800" dirty="0" smtClean="0">
                <a:cs typeface="B Nazanin" panose="00000400000000000000" pitchFamily="2" charset="-78"/>
              </a:rPr>
              <a:t>تلاش  </a:t>
            </a:r>
            <a:r>
              <a:rPr lang="fa-IR" sz="1800" dirty="0">
                <a:cs typeface="B Nazanin" panose="00000400000000000000" pitchFamily="2" charset="-78"/>
              </a:rPr>
              <a:t>در جهت </a:t>
            </a:r>
            <a:endParaRPr lang="fa-IR" sz="1800" dirty="0" smtClean="0">
              <a:cs typeface="B Nazanin" panose="00000400000000000000" pitchFamily="2" charset="-78"/>
            </a:endParaRPr>
          </a:p>
          <a:p>
            <a:pPr algn="ctr" rtl="1">
              <a:lnSpc>
                <a:spcPct val="200000"/>
              </a:lnSpc>
              <a:buClr>
                <a:schemeClr val="accent6"/>
              </a:buClr>
            </a:pPr>
            <a:r>
              <a:rPr lang="fa-IR" sz="1800" dirty="0" smtClean="0">
                <a:cs typeface="B Nazanin" panose="00000400000000000000" pitchFamily="2" charset="-78"/>
              </a:rPr>
              <a:t>ارضای </a:t>
            </a:r>
            <a:r>
              <a:rPr lang="fa-IR" sz="1800" dirty="0">
                <a:cs typeface="B Nazanin" panose="00000400000000000000" pitchFamily="2" charset="-78"/>
              </a:rPr>
              <a:t>بعضی از نیازهای فردی سوق داده شود.</a:t>
            </a:r>
            <a:endParaRPr lang="en-US" sz="1800" dirty="0">
              <a:cs typeface="B Nazanin" panose="00000400000000000000" pitchFamily="2" charset="-78"/>
            </a:endParaRPr>
          </a:p>
          <a:p>
            <a:pPr marL="342900" indent="-342900" algn="ctr" rtl="1">
              <a:lnSpc>
                <a:spcPct val="20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</a:pPr>
            <a:r>
              <a:rPr lang="ar-SA" sz="1800" dirty="0">
                <a:cs typeface="B Nazanin" panose="00000400000000000000" pitchFamily="2" charset="-78"/>
              </a:rPr>
              <a:t> از نظرسازمانی انگیزه عبارت است ازفرایندهای درونی که رفتاررا تحریک کرده  و آن را به </a:t>
            </a:r>
            <a:r>
              <a:rPr lang="ar-SA" sz="1800" dirty="0" smtClean="0">
                <a:cs typeface="B Nazanin" panose="00000400000000000000" pitchFamily="2" charset="-78"/>
              </a:rPr>
              <a:t>سوی</a:t>
            </a:r>
            <a:endParaRPr lang="fa-IR" sz="1800" dirty="0" smtClean="0">
              <a:cs typeface="B Nazanin" panose="00000400000000000000" pitchFamily="2" charset="-78"/>
            </a:endParaRPr>
          </a:p>
          <a:p>
            <a:pPr algn="ctr" rtl="1">
              <a:lnSpc>
                <a:spcPct val="200000"/>
              </a:lnSpc>
              <a:buClr>
                <a:schemeClr val="accent6"/>
              </a:buClr>
            </a:pPr>
            <a:r>
              <a:rPr lang="ar-SA" sz="1800" dirty="0" smtClean="0">
                <a:cs typeface="B Nazanin" panose="00000400000000000000" pitchFamily="2" charset="-78"/>
              </a:rPr>
              <a:t> </a:t>
            </a:r>
            <a:r>
              <a:rPr lang="ar-SA" sz="1800" dirty="0">
                <a:cs typeface="B Nazanin" panose="00000400000000000000" pitchFamily="2" charset="-78"/>
              </a:rPr>
              <a:t>راه هایی که سازمان  به عنوان  یک  مجموعه از آن سود می برد هدایت می کند.</a:t>
            </a:r>
            <a:endParaRPr lang="en-US" sz="1800" dirty="0">
              <a:cs typeface="B Nazanin" panose="00000400000000000000" pitchFamily="2" charset="-78"/>
            </a:endParaRPr>
          </a:p>
          <a:p>
            <a:pPr marL="342900" indent="-342900" algn="ctr" rtl="1">
              <a:lnSpc>
                <a:spcPct val="20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</a:pPr>
            <a:r>
              <a:rPr lang="ar-SA" sz="1800" dirty="0">
                <a:cs typeface="B Nazanin" panose="00000400000000000000" pitchFamily="2" charset="-78"/>
              </a:rPr>
              <a:t>ازدید فردی انگیزه  هر گونه عاملی است که فرد را برای رسیدن به هدفی خاص ازدرون </a:t>
            </a:r>
            <a:endParaRPr lang="fa-IR" sz="1800" dirty="0" smtClean="0">
              <a:cs typeface="B Nazanin" panose="00000400000000000000" pitchFamily="2" charset="-78"/>
            </a:endParaRPr>
          </a:p>
          <a:p>
            <a:pPr algn="ctr" rtl="1">
              <a:lnSpc>
                <a:spcPct val="200000"/>
              </a:lnSpc>
              <a:buClr>
                <a:schemeClr val="accent6"/>
              </a:buClr>
            </a:pPr>
            <a:r>
              <a:rPr lang="ar-SA" sz="1800" dirty="0" smtClean="0">
                <a:cs typeface="B Nazanin" panose="00000400000000000000" pitchFamily="2" charset="-78"/>
              </a:rPr>
              <a:t>به </a:t>
            </a:r>
            <a:r>
              <a:rPr lang="ar-SA" sz="1800" dirty="0">
                <a:cs typeface="B Nazanin" panose="00000400000000000000" pitchFamily="2" charset="-78"/>
              </a:rPr>
              <a:t>فعالیت وا می دارد.         </a:t>
            </a:r>
            <a:endParaRPr lang="en-US" sz="1800" dirty="0">
              <a:cs typeface="B Nazanin" panose="00000400000000000000" pitchFamily="2" charset="-78"/>
            </a:endParaRPr>
          </a:p>
          <a:p>
            <a:pPr marL="342900" indent="-342900" algn="ctr">
              <a:lnSpc>
                <a:spcPct val="20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</a:pPr>
            <a:endParaRPr lang="en-US" sz="18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537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1880" y="692696"/>
            <a:ext cx="7524328" cy="1069514"/>
          </a:xfrm>
        </p:spPr>
        <p:txBody>
          <a:bodyPr anchor="ctr"/>
          <a:lstStyle/>
          <a:p>
            <a:pPr algn="ctr" rtl="1"/>
            <a:r>
              <a:rPr lang="ar-SA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انگیزش و انگیزه</a:t>
            </a: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1691680" y="2204864"/>
            <a:ext cx="7149480" cy="4147865"/>
          </a:xfrm>
        </p:spPr>
        <p:txBody>
          <a:bodyPr/>
          <a:lstStyle/>
          <a:p>
            <a:pPr marL="342900" indent="-342900" algn="ctr" rtl="1">
              <a:lnSpc>
                <a:spcPct val="200000"/>
              </a:lnSpc>
              <a:buClr>
                <a:schemeClr val="accent6"/>
              </a:buClr>
              <a:buFont typeface="Wingdings" panose="05000000000000000000" pitchFamily="2" charset="2"/>
              <a:buChar char="v"/>
            </a:pPr>
            <a:r>
              <a:rPr lang="ar-SA" sz="2000" dirty="0" smtClean="0">
                <a:cs typeface="B Nazanin" panose="00000400000000000000" pitchFamily="2" charset="-78"/>
              </a:rPr>
              <a:t>انگیزش </a:t>
            </a:r>
            <a:r>
              <a:rPr lang="ar-SA" sz="2000" dirty="0">
                <a:cs typeface="B Nazanin" panose="00000400000000000000" pitchFamily="2" charset="-78"/>
              </a:rPr>
              <a:t>بیشتر توسط عوامل بیرونی و مدیران و سازمان برای فراهم شدن انگیزه در </a:t>
            </a:r>
            <a:r>
              <a:rPr lang="ar-SA" sz="2000" dirty="0" smtClean="0">
                <a:cs typeface="B Nazanin" panose="00000400000000000000" pitchFamily="2" charset="-78"/>
              </a:rPr>
              <a:t>افراد</a:t>
            </a:r>
            <a:r>
              <a:rPr lang="fa-IR" sz="2000" dirty="0" smtClean="0">
                <a:cs typeface="B Nazanin" panose="00000400000000000000" pitchFamily="2" charset="-78"/>
              </a:rPr>
              <a:t> </a:t>
            </a:r>
            <a:r>
              <a:rPr lang="ar-SA" sz="2000" dirty="0" smtClean="0">
                <a:cs typeface="B Nazanin" panose="00000400000000000000" pitchFamily="2" charset="-78"/>
              </a:rPr>
              <a:t>طراحی </a:t>
            </a:r>
            <a:r>
              <a:rPr lang="ar-SA" sz="2000" dirty="0">
                <a:cs typeface="B Nazanin" panose="00000400000000000000" pitchFamily="2" charset="-78"/>
              </a:rPr>
              <a:t>و پی ریزی می شود.</a:t>
            </a:r>
            <a:endParaRPr lang="en-US" sz="2000" dirty="0">
              <a:cs typeface="B Nazanin" panose="00000400000000000000" pitchFamily="2" charset="-78"/>
            </a:endParaRPr>
          </a:p>
          <a:p>
            <a:pPr marL="342900" indent="-342900" algn="ctr" rtl="1">
              <a:lnSpc>
                <a:spcPct val="200000"/>
              </a:lnSpc>
              <a:buClr>
                <a:schemeClr val="accent6"/>
              </a:buClr>
              <a:buFont typeface="Wingdings" panose="05000000000000000000" pitchFamily="2" charset="2"/>
              <a:buChar char="v"/>
            </a:pPr>
            <a:r>
              <a:rPr lang="ar-SA" sz="2000" b="1" dirty="0">
                <a:cs typeface="B Nazanin" panose="00000400000000000000" pitchFamily="2" charset="-78"/>
              </a:rPr>
              <a:t>انگیزه</a:t>
            </a:r>
            <a:r>
              <a:rPr lang="ar-SA" sz="2000" dirty="0">
                <a:cs typeface="B Nazanin" panose="00000400000000000000" pitchFamily="2" charset="-78"/>
              </a:rPr>
              <a:t>: مربوط به عوامل درونی هر فرد در جهت رسیدن به اهداف است.</a:t>
            </a:r>
            <a:endParaRPr lang="en-US" sz="2000" dirty="0">
              <a:cs typeface="B Nazanin" panose="00000400000000000000" pitchFamily="2" charset="-78"/>
            </a:endParaRPr>
          </a:p>
          <a:p>
            <a:pPr algn="ctr" rtl="1">
              <a:lnSpc>
                <a:spcPct val="200000"/>
              </a:lnSpc>
              <a:buClr>
                <a:schemeClr val="accent6"/>
              </a:buClr>
            </a:pPr>
            <a:r>
              <a:rPr lang="ar-SA" sz="2000" dirty="0">
                <a:cs typeface="B Nazanin" panose="00000400000000000000" pitchFamily="2" charset="-78"/>
              </a:rPr>
              <a:t>  </a:t>
            </a:r>
            <a:endParaRPr lang="en-US" sz="2000" dirty="0">
              <a:cs typeface="B Nazanin" panose="00000400000000000000" pitchFamily="2" charset="-78"/>
            </a:endParaRPr>
          </a:p>
          <a:p>
            <a:pPr marL="342900" indent="-342900" algn="ctr">
              <a:lnSpc>
                <a:spcPct val="200000"/>
              </a:lnSpc>
              <a:buClr>
                <a:schemeClr val="accent6"/>
              </a:buClr>
              <a:buFont typeface="Wingdings" panose="05000000000000000000" pitchFamily="2" charset="2"/>
              <a:buChar char="v"/>
            </a:pPr>
            <a:endParaRPr lang="en-US" sz="20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95072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784" y="163335"/>
            <a:ext cx="7524328" cy="1069514"/>
          </a:xfrm>
        </p:spPr>
        <p:txBody>
          <a:bodyPr anchor="ctr"/>
          <a:lstStyle/>
          <a:p>
            <a:pPr algn="ctr" rtl="1"/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تأثیر بالقوه انگیزش بر عملکرد</a:t>
            </a:r>
            <a:r>
              <a:rPr lang="en-US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 </a:t>
            </a:r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(تحقیقات ویلیام جیمز)</a:t>
            </a:r>
            <a:endParaRPr lang="en-US" sz="4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5379991" y="1556792"/>
            <a:ext cx="3524665" cy="5757948"/>
          </a:xfrm>
        </p:spPr>
        <p:txBody>
          <a:bodyPr/>
          <a:lstStyle/>
          <a:p>
            <a:pPr marL="285750" indent="-285750" algn="r" rtl="1">
              <a:lnSpc>
                <a:spcPct val="150000"/>
              </a:lnSpc>
              <a:spcBef>
                <a:spcPts val="1800"/>
              </a:spcBef>
              <a:buClr>
                <a:schemeClr val="accent6"/>
              </a:buClr>
              <a:buFont typeface="Wingdings" panose="05000000000000000000" pitchFamily="2" charset="2"/>
              <a:buChar char="ü"/>
              <a:defRPr/>
            </a:pPr>
            <a:r>
              <a:rPr lang="fa-IR" sz="1500" b="1" dirty="0">
                <a:cs typeface="B Nazanin" pitchFamily="2" charset="-78"/>
              </a:rPr>
              <a:t>20 الی 30 درصد : با این مقدار ابراز توانایی </a:t>
            </a:r>
            <a:r>
              <a:rPr lang="fa-IR" sz="1500" b="1" dirty="0" smtClean="0">
                <a:cs typeface="B Nazanin" pitchFamily="2" charset="-78"/>
              </a:rPr>
              <a:t>می </a:t>
            </a:r>
            <a:r>
              <a:rPr lang="fa-IR" sz="1500" b="1" dirty="0">
                <a:cs typeface="B Nazanin" pitchFamily="2" charset="-78"/>
              </a:rPr>
              <a:t>توانند شغل خود را حفظ کنند . </a:t>
            </a:r>
          </a:p>
          <a:p>
            <a:pPr marL="285750" indent="-285750" algn="r" rtl="1">
              <a:lnSpc>
                <a:spcPct val="150000"/>
              </a:lnSpc>
              <a:spcBef>
                <a:spcPts val="1800"/>
              </a:spcBef>
              <a:buClr>
                <a:schemeClr val="accent6"/>
              </a:buClr>
              <a:buFont typeface="Wingdings" panose="05000000000000000000" pitchFamily="2" charset="2"/>
              <a:buChar char="ü"/>
              <a:defRPr/>
            </a:pPr>
            <a:r>
              <a:rPr lang="fa-IR" sz="1500" b="1" dirty="0">
                <a:cs typeface="B Nazanin" pitchFamily="2" charset="-78"/>
              </a:rPr>
              <a:t>80 الی 90 درصد : اگر کارکنان </a:t>
            </a:r>
            <a:r>
              <a:rPr lang="fa-IR" sz="1500" b="1" dirty="0" smtClean="0">
                <a:cs typeface="B Nazanin" pitchFamily="2" charset="-78"/>
              </a:rPr>
              <a:t>انگیزش    </a:t>
            </a:r>
            <a:r>
              <a:rPr lang="fa-IR" sz="1500" b="1" dirty="0">
                <a:cs typeface="B Nazanin" pitchFamily="2" charset="-78"/>
              </a:rPr>
              <a:t>بیشتری داشته باشند تقریبا این مقدار از توانایی خود را ابراز می دارند . </a:t>
            </a:r>
          </a:p>
          <a:p>
            <a:pPr marL="285750" indent="-285750" algn="r" rtl="1">
              <a:lnSpc>
                <a:spcPct val="150000"/>
              </a:lnSpc>
              <a:spcBef>
                <a:spcPts val="1800"/>
              </a:spcBef>
              <a:buClr>
                <a:schemeClr val="accent6"/>
              </a:buClr>
              <a:buFont typeface="Wingdings" panose="05000000000000000000" pitchFamily="2" charset="2"/>
              <a:buChar char="ü"/>
              <a:defRPr/>
            </a:pPr>
            <a:r>
              <a:rPr lang="fa-IR" sz="1500" b="1" dirty="0">
                <a:cs typeface="B Nazanin" pitchFamily="2" charset="-78"/>
              </a:rPr>
              <a:t>مدیر موفق : 20 الی 30 درصد ظرفیت </a:t>
            </a:r>
            <a:r>
              <a:rPr lang="fa-IR" sz="1500" b="1" dirty="0" smtClean="0">
                <a:cs typeface="B Nazanin" pitchFamily="2" charset="-78"/>
              </a:rPr>
              <a:t>      کارکنان </a:t>
            </a:r>
            <a:r>
              <a:rPr lang="fa-IR" sz="1500" b="1" dirty="0">
                <a:cs typeface="B Nazanin" pitchFamily="2" charset="-78"/>
              </a:rPr>
              <a:t>را به کار می گیرد ، بدون </a:t>
            </a:r>
            <a:r>
              <a:rPr lang="fa-IR" sz="1500" b="1" dirty="0" smtClean="0">
                <a:cs typeface="B Nazanin" pitchFamily="2" charset="-78"/>
              </a:rPr>
              <a:t>استفاده  </a:t>
            </a:r>
            <a:r>
              <a:rPr lang="fa-IR" sz="1500" b="1" dirty="0">
                <a:cs typeface="B Nazanin" pitchFamily="2" charset="-78"/>
              </a:rPr>
              <a:t>از انگیزش. (تحقق اهداف فردی)</a:t>
            </a:r>
          </a:p>
          <a:p>
            <a:pPr marL="285750" indent="-285750" algn="r" rtl="1">
              <a:lnSpc>
                <a:spcPct val="150000"/>
              </a:lnSpc>
              <a:spcBef>
                <a:spcPts val="1800"/>
              </a:spcBef>
              <a:buClr>
                <a:schemeClr val="accent6"/>
              </a:buClr>
              <a:buFont typeface="Wingdings" panose="05000000000000000000" pitchFamily="2" charset="2"/>
              <a:buChar char="ü"/>
              <a:defRPr/>
            </a:pPr>
            <a:r>
              <a:rPr lang="fa-IR" sz="1500" b="1" dirty="0">
                <a:cs typeface="B Nazanin" pitchFamily="2" charset="-78"/>
              </a:rPr>
              <a:t>مدیر مؤثر: 80 الی 90 درصد ظرفیت </a:t>
            </a:r>
            <a:r>
              <a:rPr lang="fa-IR" sz="1500" b="1" dirty="0" smtClean="0">
                <a:cs typeface="B Nazanin" pitchFamily="2" charset="-78"/>
              </a:rPr>
              <a:t>        کارکنان </a:t>
            </a:r>
            <a:r>
              <a:rPr lang="fa-IR" sz="1500" b="1" dirty="0">
                <a:cs typeface="B Nazanin" pitchFamily="2" charset="-78"/>
              </a:rPr>
              <a:t>را به کار می گیرد ، با استفاده </a:t>
            </a:r>
            <a:r>
              <a:rPr lang="fa-IR" sz="1500" b="1" dirty="0" smtClean="0">
                <a:cs typeface="B Nazanin" pitchFamily="2" charset="-78"/>
              </a:rPr>
              <a:t>از    </a:t>
            </a:r>
            <a:r>
              <a:rPr lang="fa-IR" sz="1500" b="1" dirty="0">
                <a:cs typeface="B Nazanin" pitchFamily="2" charset="-78"/>
              </a:rPr>
              <a:t>انگیزش. (مؤثر در اهداف سازمانی)</a:t>
            </a:r>
          </a:p>
          <a:p>
            <a:pPr algn="r" rtl="1">
              <a:lnSpc>
                <a:spcPct val="150000"/>
              </a:lnSpc>
              <a:spcBef>
                <a:spcPts val="1800"/>
              </a:spcBef>
              <a:buClr>
                <a:schemeClr val="accent6"/>
              </a:buClr>
              <a:defRPr/>
            </a:pPr>
            <a:endParaRPr lang="fa-IR" sz="1500" b="1" dirty="0">
              <a:cs typeface="B Nazanin" pitchFamily="2" charset="-78"/>
            </a:endParaRPr>
          </a:p>
          <a:p>
            <a:pPr marL="285750" indent="-285750" algn="r">
              <a:buClr>
                <a:schemeClr val="accent6"/>
              </a:buClr>
              <a:buFont typeface="Wingdings" panose="05000000000000000000" pitchFamily="2" charset="2"/>
              <a:buChar char="ü"/>
            </a:pPr>
            <a:endParaRPr lang="en-US" sz="1500" b="1" dirty="0"/>
          </a:p>
        </p:txBody>
      </p:sp>
      <p:sp>
        <p:nvSpPr>
          <p:cNvPr id="5" name="Rectangle 188"/>
          <p:cNvSpPr>
            <a:spLocks noChangeArrowheads="1"/>
          </p:cNvSpPr>
          <p:nvPr/>
        </p:nvSpPr>
        <p:spPr bwMode="auto">
          <a:xfrm>
            <a:off x="2033313" y="1540108"/>
            <a:ext cx="2500313" cy="4286250"/>
          </a:xfrm>
          <a:prstGeom prst="rect">
            <a:avLst/>
          </a:prstGeom>
          <a:ln>
            <a:headEnd type="triangle" w="med" len="med"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0000" tIns="46800" rIns="90000" bIns="4680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2033313" y="2282367"/>
            <a:ext cx="2500313" cy="2714625"/>
          </a:xfrm>
          <a:prstGeom prst="rect">
            <a:avLst/>
          </a:prstGeom>
          <a:ln>
            <a:headEnd type="triangle" w="med" len="med"/>
            <a:tailEnd type="non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90000" tIns="46800" rIns="90000" bIns="4680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216"/>
          <p:cNvSpPr>
            <a:spLocks noChangeArrowheads="1"/>
          </p:cNvSpPr>
          <p:nvPr/>
        </p:nvSpPr>
        <p:spPr bwMode="auto">
          <a:xfrm>
            <a:off x="2110383" y="1765287"/>
            <a:ext cx="24812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sz="1800" dirty="0"/>
              <a:t>90 الی 100 درصد</a:t>
            </a:r>
            <a:endParaRPr lang="en-US" sz="1800" dirty="0"/>
          </a:p>
        </p:txBody>
      </p:sp>
      <p:sp>
        <p:nvSpPr>
          <p:cNvPr id="8" name="Rectangle 7"/>
          <p:cNvSpPr/>
          <p:nvPr/>
        </p:nvSpPr>
        <p:spPr>
          <a:xfrm flipH="1" flipV="1">
            <a:off x="4806702" y="2394997"/>
            <a:ext cx="492443" cy="2643205"/>
          </a:xfrm>
          <a:prstGeom prst="rect">
            <a:avLst/>
          </a:prstGeom>
        </p:spPr>
        <p:txBody>
          <a:bodyPr vert="vert27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000" b="1" dirty="0">
                <a:solidFill>
                  <a:srgbClr val="FFC000"/>
                </a:solidFill>
                <a:latin typeface="+mn-lt"/>
                <a:cs typeface="B Nazanin" pitchFamily="2" charset="-78"/>
              </a:rPr>
              <a:t>سطح تحت تأثیر انگیزش</a:t>
            </a:r>
            <a:endParaRPr lang="en-US" sz="2000" b="1" dirty="0">
              <a:solidFill>
                <a:srgbClr val="FFC000"/>
              </a:solidFill>
              <a:latin typeface="+mn-lt"/>
              <a:cs typeface="B Nazanin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75705" y="5085477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</a:pPr>
            <a:r>
              <a:rPr lang="fa-IR" b="1" dirty="0" smtClean="0">
                <a:solidFill>
                  <a:srgbClr val="000000"/>
                </a:solidFill>
                <a:latin typeface="IranNastaliq" panose="02020505000000020003" pitchFamily="18" charset="0"/>
                <a:cs typeface="B Nazanin" panose="00000400000000000000" pitchFamily="2" charset="-78"/>
              </a:rPr>
              <a:t> 20 الی 30 درصد</a:t>
            </a:r>
          </a:p>
          <a:p>
            <a:pPr algn="ctr">
              <a:spcBef>
                <a:spcPct val="0"/>
              </a:spcBef>
            </a:pPr>
            <a:r>
              <a:rPr lang="fa-IR" b="1" dirty="0" smtClean="0">
                <a:solidFill>
                  <a:srgbClr val="000000"/>
                </a:solidFill>
                <a:latin typeface="IranNastaliq" panose="02020505000000020003" pitchFamily="18" charset="0"/>
                <a:cs typeface="B Nazanin" panose="00000400000000000000" pitchFamily="2" charset="-78"/>
              </a:rPr>
              <a:t>(</a:t>
            </a:r>
            <a:r>
              <a:rPr lang="fa-IR" b="1" dirty="0">
                <a:solidFill>
                  <a:srgbClr val="000000"/>
                </a:solidFill>
                <a:latin typeface="IranNastaliq" panose="02020505000000020003" pitchFamily="18" charset="0"/>
                <a:cs typeface="B Nazanin" panose="00000400000000000000" pitchFamily="2" charset="-78"/>
              </a:rPr>
              <a:t>تحقق اهداف فردی)</a:t>
            </a:r>
            <a:endParaRPr lang="en-US" b="1" dirty="0">
              <a:solidFill>
                <a:srgbClr val="000000"/>
              </a:solidFill>
              <a:latin typeface="IranNastaliq" panose="02020505000000020003" pitchFamily="18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25290" y="3195445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</a:pPr>
            <a:r>
              <a:rPr lang="fa-IR" b="1" dirty="0" smtClean="0">
                <a:solidFill>
                  <a:srgbClr val="000000"/>
                </a:solidFill>
                <a:latin typeface="IranNastaliq" panose="02020505000000020003" pitchFamily="18" charset="0"/>
                <a:cs typeface="B Nazanin" panose="00000400000000000000" pitchFamily="2" charset="-78"/>
              </a:rPr>
              <a:t> 80الی 90درصد</a:t>
            </a:r>
          </a:p>
          <a:p>
            <a:pPr algn="ctr">
              <a:spcBef>
                <a:spcPct val="0"/>
              </a:spcBef>
            </a:pPr>
            <a:r>
              <a:rPr lang="fa-IR" b="1" dirty="0" smtClean="0">
                <a:solidFill>
                  <a:srgbClr val="000000"/>
                </a:solidFill>
                <a:latin typeface="IranNastaliq" panose="02020505000000020003" pitchFamily="18" charset="0"/>
                <a:cs typeface="B Nazanin" panose="00000400000000000000" pitchFamily="2" charset="-78"/>
              </a:rPr>
              <a:t>(موثر در اهداف سازمان)</a:t>
            </a:r>
            <a:endParaRPr lang="en-US" b="1" dirty="0">
              <a:solidFill>
                <a:srgbClr val="000000"/>
              </a:solidFill>
              <a:latin typeface="IranNastaliq" panose="02020505000000020003" pitchFamily="18" charset="0"/>
              <a:cs typeface="B Nazanin" panose="00000400000000000000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64692" y="2441070"/>
            <a:ext cx="492443" cy="2385088"/>
          </a:xfrm>
          <a:prstGeom prst="rect">
            <a:avLst/>
          </a:prstGeom>
        </p:spPr>
        <p:txBody>
          <a:bodyPr vert="vert27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000" b="1" dirty="0">
                <a:solidFill>
                  <a:srgbClr val="FFC000"/>
                </a:solidFill>
                <a:latin typeface="+mn-lt"/>
                <a:cs typeface="B Nazanin" pitchFamily="2" charset="-78"/>
              </a:rPr>
              <a:t> توانایی بر حسب درصد</a:t>
            </a:r>
            <a:endParaRPr lang="en-US" sz="2000" b="1" dirty="0">
              <a:solidFill>
                <a:srgbClr val="FFC000"/>
              </a:solidFill>
              <a:latin typeface="+mn-lt"/>
              <a:cs typeface="B Nazanin" pitchFamily="2" charset="-78"/>
            </a:endParaRPr>
          </a:p>
        </p:txBody>
      </p:sp>
      <p:sp>
        <p:nvSpPr>
          <p:cNvPr id="13" name="Right Brace 12"/>
          <p:cNvSpPr/>
          <p:nvPr/>
        </p:nvSpPr>
        <p:spPr>
          <a:xfrm>
            <a:off x="4589570" y="2276302"/>
            <a:ext cx="214313" cy="2714625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9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912" y="347642"/>
            <a:ext cx="7524328" cy="1069514"/>
          </a:xfrm>
        </p:spPr>
        <p:txBody>
          <a:bodyPr anchor="ctr"/>
          <a:lstStyle/>
          <a:p>
            <a:pPr algn="ctr" rtl="1"/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انگیزه های درونی و بیرونی</a:t>
            </a: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2195736" y="1700808"/>
            <a:ext cx="6563072" cy="4147865"/>
          </a:xfrm>
        </p:spPr>
        <p:txBody>
          <a:bodyPr/>
          <a:lstStyle/>
          <a:p>
            <a:pPr algn="r" rtl="1"/>
            <a:r>
              <a:rPr lang="fa-IR" sz="2200" b="1" dirty="0" smtClean="0">
                <a:cs typeface="B Zar" panose="00000400000000000000" pitchFamily="2" charset="-78"/>
              </a:rPr>
              <a:t>انگیزه های بیرونی (برون زا)</a:t>
            </a:r>
          </a:p>
          <a:p>
            <a:pPr algn="r" rtl="1"/>
            <a:endParaRPr lang="fa-IR" sz="2500" dirty="0">
              <a:cs typeface="B Nazanin" panose="00000400000000000000" pitchFamily="2" charset="-78"/>
            </a:endParaRPr>
          </a:p>
          <a:p>
            <a:pPr algn="r" rtl="1"/>
            <a:endParaRPr lang="fa-IR" sz="2500" dirty="0" smtClean="0">
              <a:cs typeface="B Nazanin" panose="00000400000000000000" pitchFamily="2" charset="-78"/>
            </a:endParaRPr>
          </a:p>
          <a:p>
            <a:pPr algn="r" rtl="1"/>
            <a:endParaRPr lang="fa-IR" sz="2500" dirty="0">
              <a:cs typeface="B Nazanin" panose="00000400000000000000" pitchFamily="2" charset="-78"/>
            </a:endParaRPr>
          </a:p>
          <a:p>
            <a:pPr algn="r" rtl="1"/>
            <a:endParaRPr lang="fa-IR" sz="25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200" b="1" dirty="0">
                <a:cs typeface="B Zar" panose="00000400000000000000" pitchFamily="2" charset="-78"/>
              </a:rPr>
              <a:t>انگیزه های درونی (درون زا)</a:t>
            </a:r>
            <a:endParaRPr lang="en-US" sz="2200" b="1" dirty="0">
              <a:cs typeface="B Zar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 rot="10800000" flipV="1">
            <a:off x="1907704" y="2334266"/>
            <a:ext cx="4793243" cy="156966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perspectiveAbove"/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ko-KR"/>
            </a:defPPr>
            <a:lvl1pPr lvl="0" algn="ctr">
              <a:defRPr sz="2400">
                <a:cs typeface="B Nazanin" panose="00000400000000000000" pitchFamily="2" charset="-78"/>
              </a:defRPr>
            </a:lvl1pPr>
          </a:lstStyle>
          <a:p>
            <a:r>
              <a:rPr lang="fa-IR" dirty="0"/>
              <a:t>توسط عوامل خارجی به فرد داده میشود .</a:t>
            </a:r>
          </a:p>
          <a:p>
            <a:endParaRPr lang="fa-IR" dirty="0"/>
          </a:p>
          <a:p>
            <a:r>
              <a:rPr lang="fa-IR" dirty="0"/>
              <a:t>ملموس و مشهود بوده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 rot="10800000" flipV="1">
            <a:off x="1907704" y="4437112"/>
            <a:ext cx="4793243" cy="1938992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perspectiveBelow"/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fa-IR" sz="2400" dirty="0">
                <a:cs typeface="B Nazanin" panose="00000400000000000000" pitchFamily="2" charset="-78"/>
              </a:rPr>
              <a:t>منشا درون فرد است</a:t>
            </a:r>
          </a:p>
          <a:p>
            <a:pPr algn="ctr" rtl="1"/>
            <a:endParaRPr lang="fa-IR" sz="2400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lvl="0" algn="ctr"/>
            <a:r>
              <a:rPr lang="fa-IR" sz="2400" dirty="0">
                <a:cs typeface="B Nazanin" panose="00000400000000000000" pitchFamily="2" charset="-78"/>
              </a:rPr>
              <a:t>به احساس درونی فرد در حین کار و انجام وظایف بر </a:t>
            </a:r>
            <a:r>
              <a:rPr lang="fa-IR" sz="2400" dirty="0" smtClean="0">
                <a:cs typeface="B Nazanin" panose="00000400000000000000" pitchFamily="2" charset="-78"/>
              </a:rPr>
              <a:t>میگردد</a:t>
            </a:r>
            <a:endParaRPr lang="fa-IR" sz="2400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lvl="0" algn="ctr"/>
            <a:endParaRPr 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5323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1960" y="141538"/>
            <a:ext cx="7524328" cy="1069514"/>
          </a:xfrm>
        </p:spPr>
        <p:txBody>
          <a:bodyPr anchor="ctr"/>
          <a:lstStyle/>
          <a:p>
            <a:pPr algn="ctr" rtl="1"/>
            <a:r>
              <a:rPr lang="fa-IR" sz="60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سازمان</a:t>
            </a:r>
            <a:endParaRPr lang="en-US" sz="60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1691680" y="1340768"/>
            <a:ext cx="6779096" cy="5040560"/>
          </a:xfrm>
        </p:spPr>
        <p:txBody>
          <a:bodyPr lIns="396000" anchor="t"/>
          <a:lstStyle/>
          <a:p>
            <a:pPr marL="342900" indent="-342900" algn="r" rtl="1">
              <a:lnSpc>
                <a:spcPct val="200000"/>
              </a:lnSpc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fa-IR" sz="2000" dirty="0">
                <a:cs typeface="B Nazanin" panose="00000400000000000000" pitchFamily="2" charset="-78"/>
              </a:rPr>
              <a:t>برای هدایت مطلوب یک سازمان، آگاهی از مباحث و نظریه های انگیزش </a:t>
            </a:r>
            <a:r>
              <a:rPr lang="fa-IR" sz="2000" dirty="0" smtClean="0">
                <a:cs typeface="B Nazanin" panose="00000400000000000000" pitchFamily="2" charset="-78"/>
              </a:rPr>
              <a:t>     حائز </a:t>
            </a:r>
            <a:r>
              <a:rPr lang="fa-IR" sz="2000" dirty="0">
                <a:cs typeface="B Nazanin" panose="00000400000000000000" pitchFamily="2" charset="-78"/>
              </a:rPr>
              <a:t>اهمیت است.</a:t>
            </a:r>
          </a:p>
          <a:p>
            <a:pPr marL="342900" indent="-342900" algn="r" rtl="1">
              <a:lnSpc>
                <a:spcPct val="200000"/>
              </a:lnSpc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ar-SA" sz="2000" dirty="0">
                <a:cs typeface="B Nazanin" panose="00000400000000000000" pitchFamily="2" charset="-78"/>
              </a:rPr>
              <a:t>  </a:t>
            </a:r>
            <a:r>
              <a:rPr lang="fa-IR" sz="2000" dirty="0">
                <a:cs typeface="B Nazanin" panose="00000400000000000000" pitchFamily="2" charset="-78"/>
              </a:rPr>
              <a:t>هدف ما بررسی رفتار فرد در سازمان است	</a:t>
            </a:r>
            <a:endParaRPr lang="en-US" sz="2000" dirty="0"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200000"/>
              </a:lnSpc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fa-IR" sz="2000" dirty="0">
                <a:cs typeface="B Nazanin" panose="00000400000000000000" pitchFamily="2" charset="-78"/>
              </a:rPr>
              <a:t>انگیزش هنر و علم است و کاری دشوار</a:t>
            </a:r>
            <a:endParaRPr lang="en-US" sz="2000" dirty="0"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200000"/>
              </a:lnSpc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fa-IR" sz="2000" dirty="0">
                <a:cs typeface="B Nazanin" panose="00000400000000000000" pitchFamily="2" charset="-78"/>
              </a:rPr>
              <a:t>ایجاد انگیزش کارکرد بی نهایت مهم مدیریت است</a:t>
            </a:r>
            <a:endParaRPr lang="en-US" sz="2000" dirty="0"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200000"/>
              </a:lnSpc>
              <a:buClr>
                <a:schemeClr val="accent6"/>
              </a:buClr>
              <a:buFont typeface="Wingdings" panose="05000000000000000000" pitchFamily="2" charset="2"/>
              <a:buChar char="§"/>
            </a:pPr>
            <a:r>
              <a:rPr lang="ar-SA" sz="2000" dirty="0">
                <a:cs typeface="B Nazanin" panose="00000400000000000000" pitchFamily="2" charset="-78"/>
              </a:rPr>
              <a:t>موفقیّت سازمانی به سه عامل بستگی </a:t>
            </a:r>
            <a:r>
              <a:rPr lang="ar-SA" sz="2000" dirty="0" smtClean="0">
                <a:cs typeface="B Nazanin" panose="00000400000000000000" pitchFamily="2" charset="-78"/>
              </a:rPr>
              <a:t>دارد:</a:t>
            </a:r>
            <a:r>
              <a:rPr lang="fa-IR" sz="2000" dirty="0" smtClean="0">
                <a:cs typeface="B Nazanin" panose="00000400000000000000" pitchFamily="2" charset="-78"/>
              </a:rPr>
              <a:t> </a:t>
            </a:r>
          </a:p>
          <a:p>
            <a:pPr algn="ctr" rtl="1">
              <a:lnSpc>
                <a:spcPct val="200000"/>
              </a:lnSpc>
              <a:buClr>
                <a:schemeClr val="accent6"/>
              </a:buClr>
            </a:pPr>
            <a:r>
              <a:rPr lang="ar-SA" sz="2000" dirty="0" smtClean="0">
                <a:cs typeface="B Nazanin" panose="00000400000000000000" pitchFamily="2" charset="-78"/>
              </a:rPr>
              <a:t>توانایی </a:t>
            </a:r>
            <a:r>
              <a:rPr lang="ar-SA" sz="2000" dirty="0">
                <a:cs typeface="B Nazanin" panose="00000400000000000000" pitchFamily="2" charset="-78"/>
              </a:rPr>
              <a:t>فردی, محیط </a:t>
            </a:r>
            <a:r>
              <a:rPr lang="ar-SA" sz="2000" dirty="0" smtClean="0">
                <a:cs typeface="B Nazanin" panose="00000400000000000000" pitchFamily="2" charset="-78"/>
              </a:rPr>
              <a:t>سازمانی </a:t>
            </a:r>
            <a:r>
              <a:rPr lang="ar-SA" sz="2000" dirty="0">
                <a:cs typeface="B Nazanin" panose="00000400000000000000" pitchFamily="2" charset="-78"/>
              </a:rPr>
              <a:t>و انگیزش. </a:t>
            </a:r>
            <a:endParaRPr lang="en-US" sz="2000" dirty="0"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200000"/>
              </a:lnSpc>
              <a:buClr>
                <a:schemeClr val="accent6"/>
              </a:buClr>
              <a:buFont typeface="Wingdings" panose="05000000000000000000" pitchFamily="2" charset="2"/>
              <a:buChar char="§"/>
            </a:pPr>
            <a:endParaRPr lang="en-US" sz="20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25447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1907704" y="1124744"/>
            <a:ext cx="6563072" cy="5733256"/>
          </a:xfrm>
        </p:spPr>
        <p:txBody>
          <a:bodyPr/>
          <a:lstStyle/>
          <a:p>
            <a:pPr algn="ctr" rtl="1">
              <a:lnSpc>
                <a:spcPct val="150000"/>
              </a:lnSpc>
            </a:pPr>
            <a:r>
              <a:rPr lang="ar-SA" sz="2000" dirty="0">
                <a:cs typeface="B Nazanin" panose="00000400000000000000" pitchFamily="2" charset="-78"/>
              </a:rPr>
              <a:t>يكي از وظايف مهم مديران در سازمان‌‌ها، شناسايي استعدادهاي بالقوه كاركنان و فراهم نمودن زمينه‌هاي رشد و شكوفايي آنان است كه زمينه ارتقاي بهره‌وري را فراهم </a:t>
            </a:r>
            <a:r>
              <a:rPr lang="ar-SA" sz="2000" dirty="0" smtClean="0">
                <a:cs typeface="B Nazanin" panose="00000400000000000000" pitchFamily="2" charset="-78"/>
              </a:rPr>
              <a:t>مي‌كند</a:t>
            </a:r>
            <a:r>
              <a:rPr lang="fa-IR" sz="2000" dirty="0" smtClean="0">
                <a:cs typeface="B Nazanin" panose="00000400000000000000" pitchFamily="2" charset="-78"/>
              </a:rPr>
              <a:t>.</a:t>
            </a:r>
          </a:p>
          <a:p>
            <a:pPr algn="ctr" rtl="1">
              <a:lnSpc>
                <a:spcPct val="150000"/>
              </a:lnSpc>
            </a:pPr>
            <a:endParaRPr lang="en-US" sz="2000" dirty="0"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ar-SA" sz="2000" dirty="0">
                <a:cs typeface="B Nazanin" panose="00000400000000000000" pitchFamily="2" charset="-78"/>
              </a:rPr>
              <a:t>تلاش برای درک علل رفتارهای خاص انسانها در کار موجب ارائه نظریه‌ای تحت عنوان انگیزش گردید</a:t>
            </a:r>
            <a:r>
              <a:rPr lang="ar-SA" sz="2000" dirty="0" smtClean="0">
                <a:cs typeface="B Nazanin" panose="00000400000000000000" pitchFamily="2" charset="-78"/>
              </a:rPr>
              <a:t>.</a:t>
            </a:r>
            <a:endParaRPr lang="fa-IR" sz="2000" dirty="0" smtClean="0"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endParaRPr lang="fa-IR" sz="2000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SA" sz="2000" b="1" dirty="0" smtClean="0">
                <a:cs typeface="B Nazanin" panose="00000400000000000000" pitchFamily="2" charset="-78"/>
              </a:rPr>
              <a:t>انیشتن</a:t>
            </a:r>
            <a:r>
              <a:rPr lang="fa-IR" sz="2000" b="1" dirty="0" smtClean="0">
                <a:cs typeface="B Nazanin" panose="00000400000000000000" pitchFamily="2" charset="-78"/>
              </a:rPr>
              <a:t>:</a:t>
            </a:r>
          </a:p>
          <a:p>
            <a:pPr algn="ctr" rtl="1">
              <a:lnSpc>
                <a:spcPct val="150000"/>
              </a:lnSpc>
            </a:pPr>
            <a:r>
              <a:rPr lang="ar-SA" sz="2000" dirty="0" smtClean="0">
                <a:cs typeface="B Nazanin" panose="00000400000000000000" pitchFamily="2" charset="-78"/>
              </a:rPr>
              <a:t> </a:t>
            </a:r>
            <a:r>
              <a:rPr lang="ar-SA" sz="2000" dirty="0">
                <a:cs typeface="B Nazanin" panose="00000400000000000000" pitchFamily="2" charset="-78"/>
              </a:rPr>
              <a:t>ده درصد نبوغ را الهام تشکیل می‌دهد و نود درصد آن سخت کوشی </a:t>
            </a:r>
            <a:endParaRPr lang="fa-IR" sz="2000" dirty="0" smtClean="0"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ar-SA" sz="2000" dirty="0" smtClean="0">
                <a:cs typeface="B Nazanin" panose="00000400000000000000" pitchFamily="2" charset="-78"/>
              </a:rPr>
              <a:t>و </a:t>
            </a:r>
            <a:r>
              <a:rPr lang="ar-SA" sz="2000" dirty="0">
                <a:cs typeface="B Nazanin" panose="00000400000000000000" pitchFamily="2" charset="-78"/>
              </a:rPr>
              <a:t>عرق ریختن است. </a:t>
            </a:r>
            <a:endParaRPr lang="en-US" sz="2000" dirty="0"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endParaRPr lang="en-US" sz="20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2843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3928" y="332656"/>
            <a:ext cx="7524328" cy="1069514"/>
          </a:xfrm>
        </p:spPr>
        <p:txBody>
          <a:bodyPr anchor="ctr"/>
          <a:lstStyle/>
          <a:p>
            <a:pPr algn="ctr" rtl="1"/>
            <a:r>
              <a:rPr lang="fa-IR" sz="5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رفتار</a:t>
            </a:r>
            <a:endParaRPr lang="en-US" sz="5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2195736" y="1772816"/>
            <a:ext cx="6563072" cy="4147865"/>
          </a:xfrm>
        </p:spPr>
        <p:txBody>
          <a:bodyPr/>
          <a:lstStyle/>
          <a:p>
            <a:pPr algn="r" rtl="1">
              <a:lnSpc>
                <a:spcPct val="200000"/>
              </a:lnSpc>
            </a:pPr>
            <a:r>
              <a:rPr lang="ar-SA" sz="2300" dirty="0">
                <a:cs typeface="B Nazanin" panose="00000400000000000000" pitchFamily="2" charset="-78"/>
              </a:rPr>
              <a:t>بررسی انگیزش، برای دادن بهترین پاسخ به دو سؤال </a:t>
            </a:r>
            <a:r>
              <a:rPr lang="ar-SA" sz="2300" dirty="0" smtClean="0">
                <a:cs typeface="B Nazanin" panose="00000400000000000000" pitchFamily="2" charset="-78"/>
              </a:rPr>
              <a:t>اساسی</a:t>
            </a:r>
            <a:endParaRPr lang="fa-IR" sz="2300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300" dirty="0" smtClean="0">
                <a:cs typeface="B Nazanin" panose="00000400000000000000" pitchFamily="2" charset="-78"/>
              </a:rPr>
              <a:t> </a:t>
            </a:r>
            <a:r>
              <a:rPr lang="ar-SA" sz="2300" dirty="0">
                <a:cs typeface="B Nazanin" panose="00000400000000000000" pitchFamily="2" charset="-78"/>
              </a:rPr>
              <a:t>استوار است</a:t>
            </a:r>
            <a:r>
              <a:rPr lang="en-US" sz="2300" dirty="0">
                <a:cs typeface="B Nazanin" panose="00000400000000000000" pitchFamily="2" charset="-78"/>
              </a:rPr>
              <a:t>:</a:t>
            </a:r>
          </a:p>
          <a:p>
            <a:pPr lvl="0" algn="r" rtl="1">
              <a:lnSpc>
                <a:spcPct val="200000"/>
              </a:lnSpc>
            </a:pPr>
            <a:r>
              <a:rPr lang="ar-SA" sz="2300" dirty="0">
                <a:cs typeface="B Nazanin" panose="00000400000000000000" pitchFamily="2" charset="-78"/>
              </a:rPr>
              <a:t>چه چیزی موجب رفتار می‌شود؟</a:t>
            </a:r>
            <a:endParaRPr lang="en-US" sz="2300" dirty="0">
              <a:cs typeface="B Nazanin" panose="00000400000000000000" pitchFamily="2" charset="-78"/>
            </a:endParaRPr>
          </a:p>
          <a:p>
            <a:pPr lvl="0" algn="ctr" rtl="1">
              <a:lnSpc>
                <a:spcPct val="200000"/>
              </a:lnSpc>
            </a:pPr>
            <a:r>
              <a:rPr lang="fa-IR" sz="2300" dirty="0" smtClean="0">
                <a:cs typeface="B Nazanin" panose="00000400000000000000" pitchFamily="2" charset="-78"/>
              </a:rPr>
              <a:t>                                 </a:t>
            </a:r>
            <a:r>
              <a:rPr lang="ar-SA" sz="2300" dirty="0" smtClean="0">
                <a:cs typeface="B Nazanin" panose="00000400000000000000" pitchFamily="2" charset="-78"/>
              </a:rPr>
              <a:t>چرا </a:t>
            </a:r>
            <a:r>
              <a:rPr lang="ar-SA" sz="2300" dirty="0">
                <a:cs typeface="B Nazanin" panose="00000400000000000000" pitchFamily="2" charset="-78"/>
              </a:rPr>
              <a:t>شدت رفتار تغییر می‌کند</a:t>
            </a:r>
            <a:r>
              <a:rPr lang="ar-SA" sz="2300" dirty="0" smtClean="0">
                <a:cs typeface="B Nazanin" panose="00000400000000000000" pitchFamily="2" charset="-78"/>
              </a:rPr>
              <a:t>؟</a:t>
            </a:r>
            <a:endParaRPr lang="fa-IR" sz="2300" dirty="0" smtClean="0">
              <a:cs typeface="B Nazanin" panose="00000400000000000000" pitchFamily="2" charset="-78"/>
            </a:endParaRPr>
          </a:p>
          <a:p>
            <a:pPr lvl="0" algn="ctr" rtl="1">
              <a:lnSpc>
                <a:spcPct val="200000"/>
              </a:lnSpc>
            </a:pPr>
            <a:endParaRPr lang="en-US" sz="23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543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2339752" y="1124744"/>
            <a:ext cx="6563072" cy="6264696"/>
          </a:xfrm>
        </p:spPr>
        <p:txBody>
          <a:bodyPr lIns="396000" anchor="t"/>
          <a:lstStyle/>
          <a:p>
            <a:pPr algn="ctr" rtl="1">
              <a:lnSpc>
                <a:spcPct val="200000"/>
              </a:lnSpc>
            </a:pPr>
            <a:r>
              <a:rPr lang="ar-SA" sz="2000" dirty="0">
                <a:cs typeface="B Nazanin" panose="00000400000000000000" pitchFamily="2" charset="-78"/>
              </a:rPr>
              <a:t>برای این که توضیح دهیم چه چیزی موجب رفتار می‌شود؟ باید این سؤال را به بخش‌های جزئی تر تقسیم کنیم</a:t>
            </a:r>
            <a:r>
              <a:rPr lang="en-US" sz="2000" dirty="0" smtClean="0">
                <a:cs typeface="B Nazanin" panose="00000400000000000000" pitchFamily="2" charset="-78"/>
              </a:rPr>
              <a:t>:</a:t>
            </a:r>
            <a:endParaRPr lang="en-US" sz="2000" dirty="0"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150000"/>
              </a:lnSpc>
              <a:buClr>
                <a:schemeClr val="accent6"/>
              </a:buClr>
              <a:buFont typeface="Microsoft New Tai Lue" panose="020B0502040204020203" pitchFamily="34" charset="0"/>
              <a:buChar char="‒"/>
            </a:pPr>
            <a:r>
              <a:rPr lang="ar-SA" sz="2000" dirty="0">
                <a:cs typeface="B Nazanin" panose="00000400000000000000" pitchFamily="2" charset="-78"/>
              </a:rPr>
              <a:t>چرا رفتار شروع می‌شود؟</a:t>
            </a:r>
            <a:endParaRPr lang="en-US" sz="2000" dirty="0"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150000"/>
              </a:lnSpc>
              <a:buClr>
                <a:schemeClr val="accent6"/>
              </a:buClr>
              <a:buFont typeface="Microsoft New Tai Lue" panose="020B0502040204020203" pitchFamily="34" charset="0"/>
              <a:buChar char="‒"/>
            </a:pPr>
            <a:r>
              <a:rPr lang="ar-SA" sz="2000" dirty="0">
                <a:cs typeface="B Nazanin" panose="00000400000000000000" pitchFamily="2" charset="-78"/>
              </a:rPr>
              <a:t>بعد از اینکه رفتار شروع شد، چرا ادامه می‌یابد؟</a:t>
            </a:r>
            <a:endParaRPr lang="en-US" sz="2000" dirty="0"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150000"/>
              </a:lnSpc>
              <a:buClr>
                <a:schemeClr val="accent6"/>
              </a:buClr>
              <a:buFont typeface="Microsoft New Tai Lue" panose="020B0502040204020203" pitchFamily="34" charset="0"/>
              <a:buChar char="‒"/>
            </a:pPr>
            <a:r>
              <a:rPr lang="ar-SA" sz="2000" dirty="0">
                <a:cs typeface="B Nazanin" panose="00000400000000000000" pitchFamily="2" charset="-78"/>
              </a:rPr>
              <a:t>چرا رفتار به سمت برخی هدف‌ها و بدور از هدف‌های دیگر گرایش دارد؟</a:t>
            </a:r>
            <a:endParaRPr lang="en-US" sz="2000" dirty="0"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150000"/>
              </a:lnSpc>
              <a:buClr>
                <a:schemeClr val="accent6"/>
              </a:buClr>
              <a:buFont typeface="Microsoft New Tai Lue" panose="020B0502040204020203" pitchFamily="34" charset="0"/>
              <a:buChar char="‒"/>
            </a:pPr>
            <a:r>
              <a:rPr lang="ar-SA" sz="2000" dirty="0">
                <a:cs typeface="B Nazanin" panose="00000400000000000000" pitchFamily="2" charset="-78"/>
              </a:rPr>
              <a:t>چرا رفتار جهت خود را تغییر می‌دهد؟</a:t>
            </a:r>
            <a:endParaRPr lang="en-US" sz="2000" dirty="0"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150000"/>
              </a:lnSpc>
              <a:buClr>
                <a:schemeClr val="accent6"/>
              </a:buClr>
              <a:buFont typeface="Microsoft New Tai Lue" panose="020B0502040204020203" pitchFamily="34" charset="0"/>
              <a:buChar char="‒"/>
            </a:pPr>
            <a:r>
              <a:rPr lang="ar-SA" sz="2000" dirty="0">
                <a:cs typeface="B Nazanin" panose="00000400000000000000" pitchFamily="2" charset="-78"/>
              </a:rPr>
              <a:t>چرا رفتار متوقف می‌شود؟</a:t>
            </a:r>
            <a:endParaRPr lang="en-US" sz="2000" dirty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endParaRPr lang="en-US" sz="23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37197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1979712" y="692696"/>
            <a:ext cx="6635080" cy="5976664"/>
          </a:xfrm>
        </p:spPr>
        <p:txBody>
          <a:bodyPr/>
          <a:lstStyle/>
          <a:p>
            <a:pPr algn="r" rtl="1">
              <a:lnSpc>
                <a:spcPct val="150000"/>
              </a:lnSpc>
            </a:pPr>
            <a:r>
              <a:rPr lang="ar-SA" sz="2000" dirty="0">
                <a:cs typeface="B Nazanin" panose="00000400000000000000" pitchFamily="2" charset="-78"/>
              </a:rPr>
              <a:t>انسان‌هايي با نيازهاي متعدد براي نيل به هدف‌هاي سازماني. در يك طبقه‌بندي كلي انگيزه‌ها در سه گروه قرار </a:t>
            </a:r>
            <a:r>
              <a:rPr lang="ar-SA" sz="2000" dirty="0" smtClean="0">
                <a:cs typeface="B Nazanin" panose="00000400000000000000" pitchFamily="2" charset="-78"/>
              </a:rPr>
              <a:t>مي‌گيرد</a:t>
            </a:r>
            <a:r>
              <a:rPr lang="fa-IR" sz="2000" dirty="0">
                <a:cs typeface="B Nazanin" panose="00000400000000000000" pitchFamily="2" charset="-78"/>
              </a:rPr>
              <a:t>:</a:t>
            </a:r>
            <a:endParaRPr lang="en-US" sz="2000" dirty="0">
              <a:cs typeface="B Nazanin" panose="00000400000000000000" pitchFamily="2" charset="-78"/>
            </a:endParaRPr>
          </a:p>
          <a:p>
            <a:pPr lvl="1"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SA" sz="2000" b="1" dirty="0">
                <a:solidFill>
                  <a:schemeClr val="accent6"/>
                </a:solidFill>
                <a:cs typeface="B Nazanin" panose="00000400000000000000" pitchFamily="2" charset="-78"/>
              </a:rPr>
              <a:t>انگیزه فیزیکی: </a:t>
            </a:r>
            <a:endParaRPr lang="fa-IR" sz="2000" b="1" dirty="0" smtClean="0">
              <a:solidFill>
                <a:schemeClr val="accent6"/>
              </a:solidFill>
              <a:cs typeface="B Nazanin" panose="00000400000000000000" pitchFamily="2" charset="-78"/>
            </a:endParaRPr>
          </a:p>
          <a:p>
            <a:pPr marL="457200" lvl="1" indent="0" algn="ctr" rtl="1">
              <a:lnSpc>
                <a:spcPct val="150000"/>
              </a:lnSpc>
              <a:buNone/>
            </a:pPr>
            <a:r>
              <a:rPr lang="ar-SA" sz="1900" dirty="0">
                <a:solidFill>
                  <a:schemeClr val="bg1"/>
                </a:solidFill>
                <a:cs typeface="B Nazanin" panose="00000400000000000000" pitchFamily="2" charset="-78"/>
              </a:rPr>
              <a:t>به بخشی از نيازهاي انسان در محيط كار مانند تسهيلات رفاهي محيط </a:t>
            </a:r>
            <a:r>
              <a:rPr lang="ar-SA" sz="19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كار</a:t>
            </a:r>
            <a:r>
              <a:rPr lang="fa-IR" sz="1900" dirty="0" smtClean="0">
                <a:solidFill>
                  <a:schemeClr val="bg1"/>
                </a:solidFill>
                <a:cs typeface="B Nazanin" panose="00000400000000000000" pitchFamily="2" charset="-78"/>
              </a:rPr>
              <a:t>     </a:t>
            </a:r>
            <a:r>
              <a:rPr lang="ar-SA" sz="1900" dirty="0" smtClean="0">
                <a:solidFill>
                  <a:schemeClr val="bg1"/>
                </a:solidFill>
                <a:cs typeface="B Nazanin" panose="00000400000000000000" pitchFamily="2" charset="-78"/>
              </a:rPr>
              <a:t> </a:t>
            </a:r>
            <a:r>
              <a:rPr lang="ar-SA" sz="1900" dirty="0">
                <a:solidFill>
                  <a:schemeClr val="bg1"/>
                </a:solidFill>
                <a:cs typeface="B Nazanin" panose="00000400000000000000" pitchFamily="2" charset="-78"/>
              </a:rPr>
              <a:t>(محل مناسب كار، هوا، نور و...) انگيزه‌هاي فيزيكي اطلاق مي‌شود</a:t>
            </a:r>
            <a:r>
              <a:rPr lang="fa-IR" sz="1900" dirty="0">
                <a:solidFill>
                  <a:schemeClr val="bg1"/>
                </a:solidFill>
                <a:cs typeface="B Nazanin" panose="00000400000000000000" pitchFamily="2" charset="-78"/>
              </a:rPr>
              <a:t>.</a:t>
            </a:r>
            <a:endParaRPr lang="en-US" sz="1900" dirty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lvl="1"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SA" sz="2000" b="1" dirty="0" smtClean="0">
                <a:solidFill>
                  <a:schemeClr val="accent6"/>
                </a:solidFill>
                <a:cs typeface="B Nazanin" panose="00000400000000000000" pitchFamily="2" charset="-78"/>
              </a:rPr>
              <a:t>انگیزه اجتماعی:</a:t>
            </a:r>
            <a:endParaRPr lang="fa-IR" sz="2000" b="1" dirty="0" smtClean="0">
              <a:solidFill>
                <a:schemeClr val="accent6"/>
              </a:solidFill>
              <a:cs typeface="B Nazanin" panose="00000400000000000000" pitchFamily="2" charset="-78"/>
            </a:endParaRPr>
          </a:p>
          <a:p>
            <a:pPr marL="457200" lvl="1" indent="0" algn="ctr" rtl="1">
              <a:lnSpc>
                <a:spcPct val="150000"/>
              </a:lnSpc>
              <a:buNone/>
            </a:pPr>
            <a:r>
              <a:rPr lang="ar-SA" sz="1900" b="1" dirty="0" smtClean="0">
                <a:solidFill>
                  <a:schemeClr val="bg1"/>
                </a:solidFill>
                <a:cs typeface="B Nazanin" panose="00000400000000000000" pitchFamily="2" charset="-78"/>
              </a:rPr>
              <a:t> </a:t>
            </a:r>
            <a:r>
              <a:rPr lang="ar-SA" sz="19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دسته </a:t>
            </a:r>
            <a:r>
              <a:rPr lang="ar-SA" sz="1900" dirty="0">
                <a:solidFill>
                  <a:schemeClr val="bg1"/>
                </a:solidFill>
                <a:cs typeface="B Nazanin" panose="00000400000000000000" pitchFamily="2" charset="-78"/>
              </a:rPr>
              <a:t>اي از نيازهاي افراد كه به رفتار ديگران به ويژه مديريت </a:t>
            </a:r>
            <a:r>
              <a:rPr lang="ar-SA" sz="19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سازمان ارتباط </a:t>
            </a:r>
            <a:r>
              <a:rPr lang="ar-SA" sz="1900" dirty="0">
                <a:solidFill>
                  <a:schemeClr val="bg1"/>
                </a:solidFill>
                <a:cs typeface="B Nazanin" panose="00000400000000000000" pitchFamily="2" charset="-78"/>
              </a:rPr>
              <a:t>پيدا مي‌كند و بيشتر نيازهاي اجتماعي را برطرف می </a:t>
            </a:r>
            <a:r>
              <a:rPr lang="ar-SA" sz="19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سازد</a:t>
            </a:r>
            <a:r>
              <a:rPr lang="fa-IR" sz="19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،</a:t>
            </a:r>
          </a:p>
          <a:p>
            <a:pPr marL="457200" lvl="1" indent="0" algn="ctr" rtl="1">
              <a:lnSpc>
                <a:spcPct val="150000"/>
              </a:lnSpc>
              <a:buNone/>
            </a:pPr>
            <a:r>
              <a:rPr lang="fa-IR" sz="1900" dirty="0" smtClean="0">
                <a:solidFill>
                  <a:schemeClr val="bg1"/>
                </a:solidFill>
                <a:cs typeface="B Nazanin" panose="00000400000000000000" pitchFamily="2" charset="-78"/>
              </a:rPr>
              <a:t> </a:t>
            </a:r>
            <a:r>
              <a:rPr lang="ar-SA" sz="19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انگیزه های </a:t>
            </a:r>
            <a:r>
              <a:rPr lang="ar-SA" sz="1900" dirty="0">
                <a:solidFill>
                  <a:schemeClr val="bg1"/>
                </a:solidFill>
                <a:cs typeface="B Nazanin" panose="00000400000000000000" pitchFamily="2" charset="-78"/>
              </a:rPr>
              <a:t>اجتماعی می گویند.</a:t>
            </a:r>
            <a:endParaRPr lang="en-US" sz="1900" dirty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lvl="1" algn="r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ar-SA" sz="2000" b="1" dirty="0">
                <a:solidFill>
                  <a:schemeClr val="accent6"/>
                </a:solidFill>
                <a:cs typeface="B Nazanin" panose="00000400000000000000" pitchFamily="2" charset="-78"/>
              </a:rPr>
              <a:t>انگیزه روانی:</a:t>
            </a:r>
            <a:endParaRPr lang="fa-IR" sz="2000" b="1" dirty="0">
              <a:solidFill>
                <a:schemeClr val="accent6"/>
              </a:solidFill>
              <a:cs typeface="B Nazanin" panose="00000400000000000000" pitchFamily="2" charset="-78"/>
            </a:endParaRPr>
          </a:p>
          <a:p>
            <a:pPr marL="457200" lvl="1" indent="0" algn="ctr" rtl="1">
              <a:lnSpc>
                <a:spcPct val="150000"/>
              </a:lnSpc>
              <a:buNone/>
            </a:pPr>
            <a:r>
              <a:rPr lang="fa-IR" sz="1900" dirty="0" smtClean="0">
                <a:solidFill>
                  <a:schemeClr val="bg1"/>
                </a:solidFill>
                <a:cs typeface="B Nazanin" panose="00000400000000000000" pitchFamily="2" charset="-78"/>
              </a:rPr>
              <a:t>       </a:t>
            </a:r>
            <a:r>
              <a:rPr lang="ar-SA" sz="19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آن </a:t>
            </a:r>
            <a:r>
              <a:rPr lang="ar-SA" sz="1900" dirty="0">
                <a:solidFill>
                  <a:schemeClr val="bg1"/>
                </a:solidFill>
                <a:cs typeface="B Nazanin" panose="00000400000000000000" pitchFamily="2" charset="-78"/>
              </a:rPr>
              <a:t>گروه ازنیازهایی که رضایت روحی افراد را در پی دارد، جزء انگيزه‌هاي رواني محسوب مي‌شود.</a:t>
            </a:r>
            <a:endParaRPr lang="en-US" sz="1900" dirty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algn="r">
              <a:lnSpc>
                <a:spcPct val="150000"/>
              </a:lnSpc>
            </a:pPr>
            <a:endParaRPr lang="en-US" sz="20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0580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1880" y="548680"/>
            <a:ext cx="7524328" cy="1069514"/>
          </a:xfrm>
        </p:spPr>
        <p:txBody>
          <a:bodyPr anchor="ctr"/>
          <a:lstStyle/>
          <a:p>
            <a:pPr algn="ctr" rtl="1"/>
            <a:r>
              <a:rPr lang="fa-IR" sz="5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نظریه های انگیزشی</a:t>
            </a:r>
            <a:endParaRPr lang="en-US" sz="5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2195736" y="1700808"/>
            <a:ext cx="5781328" cy="3816424"/>
          </a:xfrm>
        </p:spPr>
        <p:txBody>
          <a:bodyPr/>
          <a:lstStyle/>
          <a:p>
            <a:pPr algn="r" rtl="1">
              <a:lnSpc>
                <a:spcPct val="2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1- نظریه های محتوایی</a:t>
            </a:r>
          </a:p>
          <a:p>
            <a:pPr algn="r" rtl="1">
              <a:lnSpc>
                <a:spcPct val="2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2- </a:t>
            </a:r>
            <a:r>
              <a:rPr lang="fa-IR" sz="2400" b="1" dirty="0">
                <a:cs typeface="B Nazanin" panose="00000400000000000000" pitchFamily="2" charset="-78"/>
              </a:rPr>
              <a:t>نظریه های </a:t>
            </a:r>
            <a:r>
              <a:rPr lang="fa-IR" sz="2400" b="1" dirty="0" smtClean="0">
                <a:cs typeface="B Nazanin" panose="00000400000000000000" pitchFamily="2" charset="-78"/>
              </a:rPr>
              <a:t>فرایندی</a:t>
            </a:r>
          </a:p>
          <a:p>
            <a:pPr algn="r" rtl="1">
              <a:lnSpc>
                <a:spcPct val="2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3- </a:t>
            </a:r>
            <a:r>
              <a:rPr lang="fa-IR" sz="2400" b="1" dirty="0">
                <a:cs typeface="B Nazanin" panose="00000400000000000000" pitchFamily="2" charset="-78"/>
              </a:rPr>
              <a:t>نظریه های معاصر</a:t>
            </a:r>
            <a:endParaRPr lang="en-US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13886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6148" y="-256723"/>
            <a:ext cx="7524328" cy="1483469"/>
          </a:xfrm>
        </p:spPr>
        <p:txBody>
          <a:bodyPr anchor="ctr"/>
          <a:lstStyle/>
          <a:p>
            <a:pPr algn="ctr" rtl="1"/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1- نظریه های </a:t>
            </a:r>
            <a:r>
              <a:rPr lang="fa-IR" sz="4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محتوایی</a:t>
            </a: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29" name="Rectangle 8"/>
          <p:cNvSpPr>
            <a:spLocks noChangeArrowheads="1"/>
          </p:cNvSpPr>
          <p:nvPr/>
        </p:nvSpPr>
        <p:spPr bwMode="auto">
          <a:xfrm>
            <a:off x="1667238" y="968903"/>
            <a:ext cx="6959703" cy="3730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algn="r" rtl="1"/>
            <a:r>
              <a:rPr lang="fa-IR" sz="1300" b="1" dirty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سلسله مراتب نيازهاي مزلو </a:t>
            </a: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: فيزيولوژيك، ايمني، اجتماعي، احترام، خوديابي</a:t>
            </a:r>
            <a:endParaRPr lang="en-US" sz="1200" b="1" dirty="0">
              <a:solidFill>
                <a:srgbClr val="003366"/>
              </a:solidFill>
              <a:latin typeface="Times New Roman" panose="02020603050405020304" pitchFamily="18" charset="0"/>
              <a:cs typeface="Nazanin" panose="00000400000000000000" pitchFamily="2" charset="-78"/>
            </a:endParaRPr>
          </a:p>
        </p:txBody>
      </p:sp>
      <p:sp>
        <p:nvSpPr>
          <p:cNvPr id="30" name="Rectangle 26"/>
          <p:cNvSpPr>
            <a:spLocks noChangeArrowheads="1"/>
          </p:cNvSpPr>
          <p:nvPr/>
        </p:nvSpPr>
        <p:spPr bwMode="auto">
          <a:xfrm>
            <a:off x="1672262" y="4927057"/>
            <a:ext cx="6959701" cy="92868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31" name="Rectangle 27"/>
          <p:cNvSpPr>
            <a:spLocks noChangeArrowheads="1"/>
          </p:cNvSpPr>
          <p:nvPr/>
        </p:nvSpPr>
        <p:spPr bwMode="auto">
          <a:xfrm>
            <a:off x="7802562" y="5097211"/>
            <a:ext cx="571500" cy="62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rtl="1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sz="1500" b="1" dirty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ERG</a:t>
            </a:r>
            <a:r>
              <a:rPr lang="fa-IR" sz="1500" b="1" dirty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 </a:t>
            </a:r>
          </a:p>
          <a:p>
            <a:pPr algn="ctr" rtl="1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fa-IR" sz="1500" b="1" dirty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الدرفر</a:t>
            </a:r>
            <a:endParaRPr lang="en-US" sz="1500" b="1" dirty="0">
              <a:solidFill>
                <a:srgbClr val="800000"/>
              </a:solidFill>
              <a:cs typeface="Titr" panose="00000700000000000000" pitchFamily="2" charset="-78"/>
            </a:endParaRPr>
          </a:p>
        </p:txBody>
      </p:sp>
      <p:sp>
        <p:nvSpPr>
          <p:cNvPr id="32" name="Rectangle 28"/>
          <p:cNvSpPr>
            <a:spLocks noChangeArrowheads="1"/>
          </p:cNvSpPr>
          <p:nvPr/>
        </p:nvSpPr>
        <p:spPr bwMode="auto">
          <a:xfrm>
            <a:off x="2972968" y="4977427"/>
            <a:ext cx="4710112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54000" rIns="0" bIns="0">
            <a:spAutoFit/>
          </a:bodyPr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r" rtl="1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حياتي (</a:t>
            </a:r>
            <a:r>
              <a:rPr lang="en-US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E</a:t>
            </a: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):      نيازهاي حياتي با ادامه بقاي بهزيستي و نيازهاي فيزيولوژيكي سروكار دارد.</a:t>
            </a:r>
          </a:p>
          <a:p>
            <a:pPr algn="r" rtl="1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وابستگي(</a:t>
            </a:r>
            <a:r>
              <a:rPr lang="en-US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R</a:t>
            </a: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):  نيازهاي وابستگي بر اهميت رابطه بين افراد و ارتباطات تأكيد مي‌كند.</a:t>
            </a:r>
          </a:p>
          <a:p>
            <a:pPr algn="r" rtl="1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رشد(</a:t>
            </a:r>
            <a:r>
              <a:rPr lang="en-US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G</a:t>
            </a: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):         نيازهاي رشد با تمايل درون ذاتي فرد و خود رشدي، سر وكار دارد.</a:t>
            </a:r>
            <a:endParaRPr lang="en-US" sz="1200" b="1" dirty="0">
              <a:solidFill>
                <a:srgbClr val="003366"/>
              </a:solidFill>
              <a:cs typeface="Nazanin" panose="00000400000000000000" pitchFamily="2" charset="-78"/>
            </a:endParaRPr>
          </a:p>
        </p:txBody>
      </p:sp>
      <p:sp>
        <p:nvSpPr>
          <p:cNvPr id="33" name="AutoShape 29"/>
          <p:cNvSpPr>
            <a:spLocks/>
          </p:cNvSpPr>
          <p:nvPr/>
        </p:nvSpPr>
        <p:spPr bwMode="auto">
          <a:xfrm>
            <a:off x="7708158" y="5032625"/>
            <a:ext cx="111125" cy="717550"/>
          </a:xfrm>
          <a:prstGeom prst="rightBracket">
            <a:avLst>
              <a:gd name="adj" fmla="val 71716"/>
            </a:avLst>
          </a:prstGeom>
          <a:noFill/>
          <a:ln w="15875">
            <a:solidFill>
              <a:srgbClr val="0000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/>
          </a:p>
        </p:txBody>
      </p:sp>
      <p:sp>
        <p:nvSpPr>
          <p:cNvPr id="34" name="Rectangle 30"/>
          <p:cNvSpPr>
            <a:spLocks noChangeArrowheads="1"/>
          </p:cNvSpPr>
          <p:nvPr/>
        </p:nvSpPr>
        <p:spPr bwMode="auto">
          <a:xfrm>
            <a:off x="1674890" y="4106441"/>
            <a:ext cx="6997376" cy="9159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35" name="Rectangle 31"/>
          <p:cNvSpPr>
            <a:spLocks noChangeArrowheads="1"/>
          </p:cNvSpPr>
          <p:nvPr/>
        </p:nvSpPr>
        <p:spPr bwMode="auto">
          <a:xfrm>
            <a:off x="7763720" y="4249297"/>
            <a:ext cx="981075" cy="575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rtl="1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fa-IR" sz="1300" b="1" dirty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دو عاملي</a:t>
            </a:r>
          </a:p>
          <a:p>
            <a:pPr algn="ctr" rtl="1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fa-IR" sz="1300" b="1" dirty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هرز برگ</a:t>
            </a:r>
            <a:endParaRPr lang="en-US" sz="1300" b="1" dirty="0">
              <a:solidFill>
                <a:srgbClr val="800000"/>
              </a:solidFill>
              <a:cs typeface="Titr" panose="00000700000000000000" pitchFamily="2" charset="-78"/>
            </a:endParaRPr>
          </a:p>
        </p:txBody>
      </p:sp>
      <p:sp>
        <p:nvSpPr>
          <p:cNvPr id="36" name="Rectangle 32"/>
          <p:cNvSpPr>
            <a:spLocks noChangeArrowheads="1"/>
          </p:cNvSpPr>
          <p:nvPr/>
        </p:nvSpPr>
        <p:spPr bwMode="auto">
          <a:xfrm>
            <a:off x="1750082" y="4362932"/>
            <a:ext cx="6098555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marL="715963" indent="-715963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justLow" rtl="1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عوامل بهداشت: خط مشي‌ها و مديريت، نظارت (سرپرستي)، شرايط كار، روابط متقابل اجتماعي افراد، پول، مقام، تأمين</a:t>
            </a:r>
          </a:p>
          <a:p>
            <a:pPr algn="r" rtl="1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انگيزاننده‌ها: كسب موفقيت، قدرداني بر انجام كار، كار تلاش برانگيز، مسئوليت فرآيند، رشد و توسعه</a:t>
            </a:r>
            <a:endParaRPr lang="en-US" sz="1200" b="1" dirty="0">
              <a:solidFill>
                <a:srgbClr val="003366"/>
              </a:solidFill>
              <a:latin typeface="Times New Roman" panose="02020603050405020304" pitchFamily="18" charset="0"/>
              <a:cs typeface="Nazanin" panose="00000400000000000000" pitchFamily="2" charset="-78"/>
            </a:endParaRPr>
          </a:p>
        </p:txBody>
      </p:sp>
      <p:sp>
        <p:nvSpPr>
          <p:cNvPr id="37" name="AutoShape 33"/>
          <p:cNvSpPr>
            <a:spLocks/>
          </p:cNvSpPr>
          <p:nvPr/>
        </p:nvSpPr>
        <p:spPr bwMode="auto">
          <a:xfrm>
            <a:off x="7846831" y="4347568"/>
            <a:ext cx="74613" cy="401637"/>
          </a:xfrm>
          <a:prstGeom prst="rightBracket">
            <a:avLst>
              <a:gd name="adj" fmla="val 36659"/>
            </a:avLst>
          </a:prstGeom>
          <a:noFill/>
          <a:ln w="12700">
            <a:solidFill>
              <a:srgbClr val="0000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/>
          </a:p>
        </p:txBody>
      </p:sp>
      <p:sp>
        <p:nvSpPr>
          <p:cNvPr id="38" name="Rectangle 34"/>
          <p:cNvSpPr>
            <a:spLocks noChangeArrowheads="1"/>
          </p:cNvSpPr>
          <p:nvPr/>
        </p:nvSpPr>
        <p:spPr bwMode="auto">
          <a:xfrm rot="16200000">
            <a:off x="5892308" y="3665488"/>
            <a:ext cx="5797968" cy="37367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algn="r" rtl="1"/>
            <a:r>
              <a:rPr lang="fa-IR" sz="1500" dirty="0">
                <a:solidFill>
                  <a:schemeClr val="accent2"/>
                </a:solidFill>
                <a:latin typeface="Arial" charset="0"/>
                <a:cs typeface="B Nazanin" panose="00000400000000000000" pitchFamily="2" charset="-78"/>
              </a:rPr>
              <a:t>محتوايي </a:t>
            </a:r>
            <a:r>
              <a:rPr lang="fa-IR" sz="1500" dirty="0">
                <a:latin typeface="Arial" charset="0"/>
                <a:cs typeface="B Nazanin" panose="00000400000000000000" pitchFamily="2" charset="-78"/>
              </a:rPr>
              <a:t>: به شناسایی علت های انگیزش افراد می پردازند که موجب رفتار می شوند.</a:t>
            </a:r>
            <a:endParaRPr lang="en-US" sz="1500" dirty="0">
              <a:latin typeface="Arial" charset="0"/>
              <a:cs typeface="B Nazanin" panose="00000400000000000000" pitchFamily="2" charset="-78"/>
            </a:endParaRPr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1674890" y="1319749"/>
            <a:ext cx="6934624" cy="281384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40" name="Rectangle 42"/>
          <p:cNvSpPr>
            <a:spLocks noChangeArrowheads="1"/>
          </p:cNvSpPr>
          <p:nvPr/>
        </p:nvSpPr>
        <p:spPr bwMode="auto">
          <a:xfrm>
            <a:off x="7836366" y="1907215"/>
            <a:ext cx="79057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rtl="1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sz="1500" b="1" dirty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x</a:t>
            </a:r>
            <a:r>
              <a:rPr lang="fa-IR" sz="1500" b="1" dirty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 و </a:t>
            </a:r>
            <a:r>
              <a:rPr lang="en-US" sz="1500" b="1" dirty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y</a:t>
            </a:r>
            <a:endParaRPr lang="fa-IR" sz="1500" b="1" dirty="0">
              <a:solidFill>
                <a:srgbClr val="800000"/>
              </a:solidFill>
              <a:latin typeface="Times New Roman" panose="02020603050405020304" pitchFamily="18" charset="0"/>
              <a:cs typeface="Titr" panose="00000700000000000000" pitchFamily="2" charset="-78"/>
            </a:endParaRPr>
          </a:p>
          <a:p>
            <a:pPr algn="ctr" rtl="1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fa-IR" sz="1500" b="1" dirty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مك</a:t>
            </a:r>
            <a:r>
              <a:rPr lang="fa-IR" sz="1500" b="1" dirty="0">
                <a:solidFill>
                  <a:srgbClr val="800000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‌</a:t>
            </a:r>
            <a:r>
              <a:rPr lang="fa-IR" sz="1500" b="1" dirty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گريگور</a:t>
            </a:r>
            <a:endParaRPr lang="en-US" sz="1500" b="1" dirty="0">
              <a:solidFill>
                <a:srgbClr val="800000"/>
              </a:solidFill>
              <a:cs typeface="Titr" panose="00000700000000000000" pitchFamily="2" charset="-78"/>
            </a:endParaRPr>
          </a:p>
        </p:txBody>
      </p:sp>
      <p:sp>
        <p:nvSpPr>
          <p:cNvPr id="41" name="Rectangle 43"/>
          <p:cNvSpPr>
            <a:spLocks noChangeArrowheads="1"/>
          </p:cNvSpPr>
          <p:nvPr/>
        </p:nvSpPr>
        <p:spPr bwMode="auto">
          <a:xfrm>
            <a:off x="6966979" y="1772809"/>
            <a:ext cx="85725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rtl="1" eaLnBrk="1" hangingPunct="1">
              <a:spcBef>
                <a:spcPct val="0"/>
              </a:spcBef>
              <a:buFontTx/>
              <a:buNone/>
            </a:pPr>
            <a:endParaRPr lang="fa-IR" sz="1200" b="1" dirty="0">
              <a:solidFill>
                <a:srgbClr val="003366"/>
              </a:solidFill>
              <a:latin typeface="Times New Roman" panose="02020603050405020304" pitchFamily="18" charset="0"/>
              <a:cs typeface="Nazanin" panose="00000400000000000000" pitchFamily="2" charset="-78"/>
            </a:endParaRPr>
          </a:p>
          <a:p>
            <a:pPr algn="ctr" rtl="1" eaLnBrk="1" hangingPunct="1"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نظريه </a:t>
            </a:r>
            <a:r>
              <a:rPr lang="en-US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X</a:t>
            </a:r>
            <a:endParaRPr lang="en-US" sz="1200" b="1" dirty="0">
              <a:solidFill>
                <a:srgbClr val="003366"/>
              </a:solidFill>
              <a:cs typeface="Nazanin" panose="00000400000000000000" pitchFamily="2" charset="-78"/>
            </a:endParaRPr>
          </a:p>
          <a:p>
            <a:pPr algn="ctr" rtl="1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endParaRPr lang="fa-IR" sz="1200" b="1" dirty="0">
              <a:solidFill>
                <a:srgbClr val="003366"/>
              </a:solidFill>
              <a:latin typeface="Times New Roman" panose="02020603050405020304" pitchFamily="18" charset="0"/>
              <a:cs typeface="Nazanin" panose="00000400000000000000" pitchFamily="2" charset="-78"/>
            </a:endParaRPr>
          </a:p>
          <a:p>
            <a:pPr algn="ctr" rtl="1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مفروضات درباره طبيعت انسان</a:t>
            </a:r>
          </a:p>
          <a:p>
            <a:pPr algn="ctr" rtl="1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endParaRPr lang="fa-IR" sz="1200" b="1" dirty="0">
              <a:solidFill>
                <a:srgbClr val="003366"/>
              </a:solidFill>
              <a:latin typeface="Times New Roman" panose="02020603050405020304" pitchFamily="18" charset="0"/>
              <a:cs typeface="Nazanin" panose="00000400000000000000" pitchFamily="2" charset="-78"/>
            </a:endParaRPr>
          </a:p>
          <a:p>
            <a:pPr algn="ctr" rtl="1" eaLnBrk="1" hangingPunct="1"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نظريه </a:t>
            </a:r>
            <a:r>
              <a:rPr lang="en-US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y</a:t>
            </a:r>
          </a:p>
        </p:txBody>
      </p:sp>
      <p:sp>
        <p:nvSpPr>
          <p:cNvPr id="42" name="Rectangle 44"/>
          <p:cNvSpPr>
            <a:spLocks noChangeArrowheads="1"/>
          </p:cNvSpPr>
          <p:nvPr/>
        </p:nvSpPr>
        <p:spPr bwMode="auto">
          <a:xfrm>
            <a:off x="2107239" y="1363588"/>
            <a:ext cx="4824413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54000" rIns="0" bIns="0">
            <a:spAutoFit/>
          </a:bodyPr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justLow" rtl="1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1- براي اغلب مردم كار ذاتاً نامطلوب است</a:t>
            </a:r>
          </a:p>
          <a:p>
            <a:pPr algn="justLow" rtl="1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2- اغلب افراد تمايل اندكي به پذيرش مسئوليت دارند و ترجيح مي‌دهند هدايت شوند</a:t>
            </a:r>
          </a:p>
          <a:p>
            <a:pPr algn="justLow" rtl="1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3- اغلب مردم قابليت اندكي براي خلاقيت و حل مشكلات سازماني دارند</a:t>
            </a:r>
          </a:p>
          <a:p>
            <a:pPr algn="justLow" rtl="1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4- انگيزش فقط در سطوح فيزيولوژيك و ايمني ايجاد مي‌شود</a:t>
            </a:r>
          </a:p>
          <a:p>
            <a:pPr algn="justLow" rtl="1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5- اغلب مردم بايد تحت كنترل و اجبار قرار گيرند تا هدف‌هاي سازمان را تحقق بخشند.</a:t>
            </a:r>
            <a:endParaRPr lang="en-US" sz="1200" b="1" dirty="0">
              <a:solidFill>
                <a:srgbClr val="003366"/>
              </a:solidFill>
            </a:endParaRPr>
          </a:p>
        </p:txBody>
      </p:sp>
      <p:sp>
        <p:nvSpPr>
          <p:cNvPr id="43" name="Rectangle 45"/>
          <p:cNvSpPr>
            <a:spLocks noChangeArrowheads="1"/>
          </p:cNvSpPr>
          <p:nvPr/>
        </p:nvSpPr>
        <p:spPr bwMode="auto">
          <a:xfrm>
            <a:off x="2093193" y="2849460"/>
            <a:ext cx="4795838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justLow" rtl="1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1- اگر شرايط مطلوب باشد كار مثل بازي طبيعي است</a:t>
            </a:r>
          </a:p>
          <a:p>
            <a:pPr algn="justLow" rtl="1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2- خود كنترلي افراد را مد نظر دارد</a:t>
            </a:r>
          </a:p>
          <a:p>
            <a:pPr algn="justLow" rtl="1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3- قابليت براي خلاقيت در حل مسائل بطور نامحدود بين همه افراد توزيع شده است</a:t>
            </a:r>
          </a:p>
          <a:p>
            <a:pPr algn="justLow" rtl="1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4- انگيزش در كليه سطوح سلسه مراتب نيازهاي مزلو وجود دارد</a:t>
            </a:r>
          </a:p>
          <a:p>
            <a:pPr algn="justLow" rtl="1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003366"/>
                </a:solidFill>
                <a:latin typeface="Times New Roman" panose="02020603050405020304" pitchFamily="18" charset="0"/>
                <a:cs typeface="Nazanin" panose="00000400000000000000" pitchFamily="2" charset="-78"/>
              </a:rPr>
              <a:t>5- مردم اگر بطورمقتضي‌انگيزش داشته‌باشند مي‌توانند دركار خود خلاق و خودرهبر باشند.</a:t>
            </a:r>
            <a:endParaRPr lang="en-US" sz="1200" b="1" dirty="0">
              <a:solidFill>
                <a:srgbClr val="003366"/>
              </a:solidFill>
            </a:endParaRPr>
          </a:p>
        </p:txBody>
      </p:sp>
      <p:sp>
        <p:nvSpPr>
          <p:cNvPr id="44" name="AutoShape 46"/>
          <p:cNvSpPr>
            <a:spLocks/>
          </p:cNvSpPr>
          <p:nvPr/>
        </p:nvSpPr>
        <p:spPr bwMode="auto">
          <a:xfrm>
            <a:off x="7811331" y="1595871"/>
            <a:ext cx="74612" cy="2033588"/>
          </a:xfrm>
          <a:prstGeom prst="rightBracket">
            <a:avLst>
              <a:gd name="adj" fmla="val 85173"/>
            </a:avLst>
          </a:prstGeom>
          <a:noFill/>
          <a:ln w="15875">
            <a:solidFill>
              <a:srgbClr val="0000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/>
          </a:p>
        </p:txBody>
      </p:sp>
      <p:sp>
        <p:nvSpPr>
          <p:cNvPr id="45" name="AutoShape 47"/>
          <p:cNvSpPr>
            <a:spLocks/>
          </p:cNvSpPr>
          <p:nvPr/>
        </p:nvSpPr>
        <p:spPr bwMode="auto">
          <a:xfrm flipH="1">
            <a:off x="6896325" y="1426783"/>
            <a:ext cx="76200" cy="1016000"/>
          </a:xfrm>
          <a:prstGeom prst="leftBracket">
            <a:avLst>
              <a:gd name="adj" fmla="val 111111"/>
            </a:avLst>
          </a:prstGeom>
          <a:noFill/>
          <a:ln w="12700">
            <a:solidFill>
              <a:srgbClr val="0000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/>
          </a:p>
        </p:txBody>
      </p:sp>
      <p:sp>
        <p:nvSpPr>
          <p:cNvPr id="46" name="AutoShape 48"/>
          <p:cNvSpPr>
            <a:spLocks/>
          </p:cNvSpPr>
          <p:nvPr/>
        </p:nvSpPr>
        <p:spPr bwMode="auto">
          <a:xfrm flipH="1">
            <a:off x="6882842" y="2837112"/>
            <a:ext cx="84137" cy="1001713"/>
          </a:xfrm>
          <a:prstGeom prst="leftBracket">
            <a:avLst>
              <a:gd name="adj" fmla="val 99214"/>
            </a:avLst>
          </a:prstGeom>
          <a:noFill/>
          <a:ln w="12700">
            <a:solidFill>
              <a:srgbClr val="0000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/>
          </a:p>
        </p:txBody>
      </p:sp>
      <p:sp>
        <p:nvSpPr>
          <p:cNvPr id="50" name="Rectangle 26"/>
          <p:cNvSpPr>
            <a:spLocks noChangeArrowheads="1"/>
          </p:cNvSpPr>
          <p:nvPr/>
        </p:nvSpPr>
        <p:spPr bwMode="auto">
          <a:xfrm>
            <a:off x="1667238" y="5797933"/>
            <a:ext cx="6939646" cy="96893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22" name="Rectangle 27"/>
          <p:cNvSpPr>
            <a:spLocks noChangeArrowheads="1"/>
          </p:cNvSpPr>
          <p:nvPr/>
        </p:nvSpPr>
        <p:spPr bwMode="auto">
          <a:xfrm>
            <a:off x="7428226" y="5971449"/>
            <a:ext cx="1116064" cy="60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marL="0" lvl="3" indent="0" algn="ctr" rtl="1">
              <a:lnSpc>
                <a:spcPct val="140000"/>
              </a:lnSpc>
              <a:spcBef>
                <a:spcPct val="0"/>
              </a:spcBef>
              <a:buNone/>
            </a:pPr>
            <a:r>
              <a:rPr lang="fa-IR" sz="1400" b="1" dirty="0" smtClean="0">
                <a:solidFill>
                  <a:srgbClr val="800000"/>
                </a:solidFill>
                <a:latin typeface="Times New Roman" panose="02020603050405020304" pitchFamily="18" charset="0"/>
                <a:cs typeface="B Titr" panose="00000700000000000000" pitchFamily="2" charset="-78"/>
              </a:rPr>
              <a:t>نظریه</a:t>
            </a:r>
            <a:r>
              <a:rPr lang="fa-IR" sz="1400" b="1" dirty="0">
                <a:solidFill>
                  <a:srgbClr val="800000"/>
                </a:solidFill>
                <a:latin typeface="Times New Roman" panose="02020603050405020304" pitchFamily="18" charset="0"/>
                <a:cs typeface="B Titr" panose="00000700000000000000" pitchFamily="2" charset="-78"/>
              </a:rPr>
              <a:t>(اکتسابی)</a:t>
            </a:r>
          </a:p>
          <a:p>
            <a:pPr marL="0" lvl="3" indent="0" algn="ctr" rtl="1">
              <a:lnSpc>
                <a:spcPct val="140000"/>
              </a:lnSpc>
              <a:spcBef>
                <a:spcPct val="0"/>
              </a:spcBef>
              <a:buNone/>
            </a:pPr>
            <a:r>
              <a:rPr lang="fa-IR" sz="1400" b="1" dirty="0" smtClean="0">
                <a:solidFill>
                  <a:srgbClr val="800000"/>
                </a:solidFill>
                <a:latin typeface="Times New Roman" panose="02020603050405020304" pitchFamily="18" charset="0"/>
                <a:cs typeface="B Titr" panose="00000700000000000000" pitchFamily="2" charset="-78"/>
              </a:rPr>
              <a:t> </a:t>
            </a:r>
            <a:r>
              <a:rPr lang="fa-IR" sz="1400" b="1" dirty="0">
                <a:solidFill>
                  <a:srgbClr val="800000"/>
                </a:solidFill>
                <a:latin typeface="Times New Roman" panose="02020603050405020304" pitchFamily="18" charset="0"/>
                <a:cs typeface="B Titr" panose="00000700000000000000" pitchFamily="2" charset="-78"/>
              </a:rPr>
              <a:t>مک </a:t>
            </a:r>
            <a:r>
              <a:rPr lang="fa-IR" sz="1400" b="1" dirty="0" smtClean="0">
                <a:solidFill>
                  <a:srgbClr val="800000"/>
                </a:solidFill>
                <a:latin typeface="Times New Roman" panose="02020603050405020304" pitchFamily="18" charset="0"/>
                <a:cs typeface="B Titr" panose="00000700000000000000" pitchFamily="2" charset="-78"/>
              </a:rPr>
              <a:t>کللند</a:t>
            </a:r>
            <a:endParaRPr lang="fa-IR" sz="1400" b="1" dirty="0">
              <a:solidFill>
                <a:srgbClr val="800000"/>
              </a:solidFill>
              <a:latin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23" name="Rectangle 28"/>
          <p:cNvSpPr>
            <a:spLocks noChangeArrowheads="1"/>
          </p:cNvSpPr>
          <p:nvPr/>
        </p:nvSpPr>
        <p:spPr bwMode="auto">
          <a:xfrm>
            <a:off x="1745860" y="5797933"/>
            <a:ext cx="4099527" cy="922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54000" rIns="0" bIns="0">
            <a:spAutoFit/>
          </a:bodyPr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r" rtl="1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fa-IR" sz="1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نیاز به کسب موفقیت</a:t>
            </a:r>
            <a:r>
              <a:rPr lang="fa-IR" sz="11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: توفیق طلبی، میثل به انجام چیزی بهتر با کارایی بالاتر برای حل مسئله با تسلط به کارهای پیچیده</a:t>
            </a:r>
          </a:p>
          <a:p>
            <a:pPr algn="r" rtl="1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fa-IR" sz="1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نیاز به تعلق</a:t>
            </a:r>
            <a:r>
              <a:rPr lang="fa-IR" sz="11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: میل به برقراری و حفظ روابط دوستانه با دیگران</a:t>
            </a:r>
          </a:p>
          <a:p>
            <a:pPr algn="r" rtl="1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fa-IR" sz="1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نیاز به قدرت</a:t>
            </a:r>
            <a:r>
              <a:rPr lang="fa-IR" sz="11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: میل به کنترل دیگران، نفوذ در رفتار آنان با مسئول دیگران بودن</a:t>
            </a:r>
          </a:p>
        </p:txBody>
      </p:sp>
      <p:sp>
        <p:nvSpPr>
          <p:cNvPr id="3" name="Right Bracket 2"/>
          <p:cNvSpPr/>
          <p:nvPr/>
        </p:nvSpPr>
        <p:spPr>
          <a:xfrm>
            <a:off x="7291865" y="5916458"/>
            <a:ext cx="72008" cy="702549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5783552" y="6071571"/>
            <a:ext cx="1744002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rtl="1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fa-IR" sz="15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بیان سه نیاز انسان</a:t>
            </a:r>
            <a:endParaRPr lang="en-US" sz="1500" b="1" dirty="0">
              <a:solidFill>
                <a:srgbClr val="002060"/>
              </a:solidFill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5940152" y="5916458"/>
            <a:ext cx="72008" cy="80393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88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5696" y="404664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«نظریه </a:t>
            </a:r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های </a:t>
            </a:r>
            <a:r>
              <a:rPr lang="fa-IR" sz="4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محتوایی»</a:t>
            </a: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739054435"/>
              </p:ext>
            </p:extLst>
          </p:nvPr>
        </p:nvGraphicFramePr>
        <p:xfrm>
          <a:off x="1763688" y="1628800"/>
          <a:ext cx="7200800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2670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4452" y="608982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سلسله مراتب نیازهای مازلو (پدر روانشناسی انسان گرایانه)                    </a:t>
            </a:r>
            <a:r>
              <a:rPr lang="en-US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/>
            </a:r>
            <a:br>
              <a:rPr lang="en-US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</a:br>
            <a:endParaRPr lang="en-US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pic>
        <p:nvPicPr>
          <p:cNvPr id="5" name="Picture 10" descr="Abraham_Maslow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76672"/>
            <a:ext cx="644079" cy="632372"/>
          </a:xfrm>
          <a:prstGeom prst="rect">
            <a:avLst/>
          </a:prstGeom>
          <a:noFill/>
          <a:ln>
            <a:noFill/>
          </a:ln>
          <a:effectLst>
            <a:outerShdw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Content Placeholder 5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2673958157"/>
              </p:ext>
            </p:extLst>
          </p:nvPr>
        </p:nvGraphicFramePr>
        <p:xfrm>
          <a:off x="3203848" y="1547539"/>
          <a:ext cx="5524580" cy="40902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Left Brace 6"/>
          <p:cNvSpPr/>
          <p:nvPr/>
        </p:nvSpPr>
        <p:spPr>
          <a:xfrm>
            <a:off x="2705280" y="4249611"/>
            <a:ext cx="285750" cy="1440160"/>
          </a:xfrm>
          <a:prstGeom prst="leftBrace">
            <a:avLst>
              <a:gd name="adj1" fmla="val 47578"/>
              <a:gd name="adj2" fmla="val 50000"/>
            </a:avLst>
          </a:prstGeom>
          <a:ln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8" name="Left Brace 7"/>
          <p:cNvSpPr/>
          <p:nvPr/>
        </p:nvSpPr>
        <p:spPr>
          <a:xfrm>
            <a:off x="2572997" y="1413518"/>
            <a:ext cx="418033" cy="2741205"/>
          </a:xfrm>
          <a:prstGeom prst="leftBrace">
            <a:avLst>
              <a:gd name="adj1" fmla="val 47578"/>
              <a:gd name="adj2" fmla="val 50000"/>
            </a:avLst>
          </a:prstGeom>
          <a:ln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1548827" y="1771061"/>
            <a:ext cx="1192514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ctr">
              <a:lnSpc>
                <a:spcPct val="150000"/>
              </a:lnSpc>
              <a:spcBef>
                <a:spcPct val="0"/>
              </a:spcBef>
              <a:buFontTx/>
              <a:buNone/>
              <a:defRPr sz="2000" b="1">
                <a:solidFill>
                  <a:schemeClr val="bg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r>
              <a:rPr lang="fa-IR" dirty="0"/>
              <a:t>انگیزه های </a:t>
            </a:r>
            <a:r>
              <a:rPr lang="fa-IR" dirty="0" smtClean="0"/>
              <a:t>وجود         </a:t>
            </a:r>
            <a:r>
              <a:rPr lang="fa-IR" dirty="0"/>
              <a:t>(بودن)</a:t>
            </a:r>
            <a:endParaRPr lang="en-US" dirty="0"/>
          </a:p>
          <a:p>
            <a:r>
              <a:rPr lang="en-US" dirty="0"/>
              <a:t>B</a:t>
            </a:r>
          </a:p>
        </p:txBody>
      </p:sp>
      <p:sp>
        <p:nvSpPr>
          <p:cNvPr id="10" name="TextBox 8"/>
          <p:cNvSpPr txBox="1">
            <a:spLocks noChangeArrowheads="1"/>
          </p:cNvSpPr>
          <p:nvPr/>
        </p:nvSpPr>
        <p:spPr bwMode="auto">
          <a:xfrm>
            <a:off x="1631117" y="4249611"/>
            <a:ext cx="1143000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fa-IR" sz="2000" b="1" dirty="0">
                <a:solidFill>
                  <a:schemeClr val="bg1"/>
                </a:solidFill>
              </a:rPr>
              <a:t>انگیزه های کمبود </a:t>
            </a:r>
            <a:endParaRPr lang="en-US" sz="2000" b="1" dirty="0">
              <a:solidFill>
                <a:schemeClr val="bg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sz="2000" b="1" dirty="0">
                <a:solidFill>
                  <a:schemeClr val="bg1"/>
                </a:solidFill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21069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3808" y="188640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سلسله مراتب نیازهای مازلو (پدر روانشناسی انسان گرایانه)</a:t>
            </a:r>
            <a:endParaRPr lang="en-US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2219499789"/>
              </p:ext>
            </p:extLst>
          </p:nvPr>
        </p:nvGraphicFramePr>
        <p:xfrm>
          <a:off x="1763688" y="1340768"/>
          <a:ext cx="727280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55091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620688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«</a:t>
            </a:r>
            <a:r>
              <a:rPr lang="fa-IR" sz="4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ویژگی </a:t>
            </a:r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های افراد </a:t>
            </a:r>
            <a:r>
              <a:rPr lang="fa-IR" sz="4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خودشکوفا»</a:t>
            </a: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845700150"/>
              </p:ext>
            </p:extLst>
          </p:nvPr>
        </p:nvGraphicFramePr>
        <p:xfrm>
          <a:off x="1691680" y="1412776"/>
          <a:ext cx="7078241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7144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7944" y="260648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5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استثنا در نظریه مازلو</a:t>
            </a:r>
            <a:endParaRPr lang="en-US" sz="5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1547664" y="5445224"/>
            <a:ext cx="7149480" cy="1008112"/>
          </a:xfrm>
        </p:spPr>
        <p:txBody>
          <a:bodyPr/>
          <a:lstStyle/>
          <a:p>
            <a:pPr algn="ctr" rtl="1"/>
            <a:r>
              <a:rPr lang="fa-IR" sz="2200" b="1" dirty="0">
                <a:cs typeface="B Nazanin" panose="00000400000000000000" pitchFamily="2" charset="-78"/>
              </a:rPr>
              <a:t>مازلو در آخرین کتاب خود (1971) ، از دانایی (حکمت) ، زیبایی ، عدالت و آزادی تحت عنوان ارزشهای بزرگ انسانی یاد کرده است </a:t>
            </a:r>
            <a:r>
              <a:rPr lang="fa-IR" sz="2200" b="1" dirty="0" smtClean="0">
                <a:cs typeface="B Nazanin" panose="00000400000000000000" pitchFamily="2" charset="-78"/>
              </a:rPr>
              <a:t>.</a:t>
            </a:r>
            <a:endParaRPr lang="en-US" sz="22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134194165"/>
              </p:ext>
            </p:extLst>
          </p:nvPr>
        </p:nvGraphicFramePr>
        <p:xfrm>
          <a:off x="1549918" y="1102036"/>
          <a:ext cx="7056784" cy="4214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5387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0464" y="152283"/>
            <a:ext cx="7524328" cy="1069514"/>
          </a:xfr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r" rtl="1"/>
            <a:r>
              <a:rPr lang="en-US" sz="4500" dirty="0">
                <a:solidFill>
                  <a:schemeClr val="accent4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  <a:r>
              <a:rPr lang="fa-IR" sz="45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 و </a:t>
            </a:r>
            <a:r>
              <a:rPr lang="en-US" sz="45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         </a:t>
            </a:r>
            <a:r>
              <a:rPr lang="en-US" sz="45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fa-IR" sz="45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مك‌گريگور</a:t>
            </a:r>
            <a:endParaRPr lang="en-US" sz="45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pic>
        <p:nvPicPr>
          <p:cNvPr id="5" name="Picture 14" descr="Douglas-McGregor-1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04567"/>
            <a:ext cx="774340" cy="764945"/>
          </a:xfrm>
          <a:prstGeom prst="rect">
            <a:avLst/>
          </a:prstGeom>
          <a:noFill/>
          <a:ln>
            <a:noFill/>
          </a:ln>
          <a:effectLst>
            <a:outerShdw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595736527"/>
              </p:ext>
            </p:extLst>
          </p:nvPr>
        </p:nvGraphicFramePr>
        <p:xfrm>
          <a:off x="1259632" y="1221798"/>
          <a:ext cx="7704856" cy="5940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2015930" y="1223306"/>
            <a:ext cx="6563072" cy="460648"/>
          </a:xfrm>
        </p:spPr>
        <p:txBody>
          <a:bodyPr/>
          <a:lstStyle/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انسان ها به دو گروه تقسیم می شوند:</a:t>
            </a:r>
          </a:p>
        </p:txBody>
      </p:sp>
    </p:spTree>
    <p:extLst>
      <p:ext uri="{BB962C8B-B14F-4D97-AF65-F5344CB8AC3E}">
        <p14:creationId xmlns:p14="http://schemas.microsoft.com/office/powerpoint/2010/main" val="278216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1920" y="534757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نظریه دو عاملی هرزبرگ</a:t>
            </a: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35696" y="2276872"/>
            <a:ext cx="6563072" cy="3528392"/>
          </a:xfrm>
        </p:spPr>
        <p:txBody>
          <a:bodyPr lIns="396000" anchor="t"/>
          <a:lstStyle/>
          <a:p>
            <a:pPr algn="r" rtl="1"/>
            <a:r>
              <a:rPr lang="fa-IR" dirty="0" smtClean="0">
                <a:latin typeface="Adobe Caslon Pro" panose="0205050205050A020403" pitchFamily="18" charset="0"/>
                <a:cs typeface="B Nazanin" panose="00000400000000000000" pitchFamily="2" charset="-78"/>
              </a:rPr>
              <a:t>هرزبرگ دو دسته محرک را که موجب رضایت یا عدم رضایت شغلی می شود رامطرح کرد:</a:t>
            </a:r>
          </a:p>
          <a:p>
            <a:pPr marL="1200150" lvl="1" indent="-457200" algn="r" rtl="1">
              <a:buFont typeface="+mj-lt"/>
              <a:buAutoNum type="arabicPeriod"/>
            </a:pPr>
            <a:r>
              <a:rPr lang="fa-IR" sz="2000" dirty="0" smtClean="0">
                <a:solidFill>
                  <a:schemeClr val="bg1"/>
                </a:solidFill>
                <a:latin typeface="Adobe Caslon Pro" panose="0205050205050A020403" pitchFamily="18" charset="0"/>
                <a:cs typeface="B Nazanin" panose="00000400000000000000" pitchFamily="2" charset="-78"/>
              </a:rPr>
              <a:t>عوامل بر انگیزاننده </a:t>
            </a:r>
          </a:p>
          <a:p>
            <a:pPr marL="1200150" lvl="1" indent="-457200" algn="r" rtl="1">
              <a:buFont typeface="+mj-lt"/>
              <a:buAutoNum type="arabicPeriod"/>
            </a:pPr>
            <a:r>
              <a:rPr lang="fa-IR" sz="2000" dirty="0" smtClean="0">
                <a:solidFill>
                  <a:schemeClr val="bg1"/>
                </a:solidFill>
                <a:latin typeface="Adobe Caslon Pro" panose="0205050205050A020403" pitchFamily="18" charset="0"/>
                <a:cs typeface="B Nazanin" panose="00000400000000000000" pitchFamily="2" charset="-78"/>
              </a:rPr>
              <a:t>عوامل حفاظتی (بهداشتی)</a:t>
            </a:r>
          </a:p>
          <a:p>
            <a:pPr algn="r" rtl="1"/>
            <a:endParaRPr lang="fa-IR" dirty="0" smtClean="0">
              <a:latin typeface="Adobe Caslon Pro" panose="0205050205050A020403" pitchFamily="18" charset="0"/>
              <a:cs typeface="B Nazanin" panose="00000400000000000000" pitchFamily="2" charset="-78"/>
            </a:endParaRPr>
          </a:p>
          <a:p>
            <a:pPr algn="ctr" rtl="1"/>
            <a:r>
              <a:rPr lang="fa-IR" dirty="0" smtClean="0">
                <a:latin typeface="Adobe Caslon Pro" panose="0205050205050A020403" pitchFamily="18" charset="0"/>
                <a:cs typeface="B Nazanin" panose="00000400000000000000" pitchFamily="2" charset="-78"/>
              </a:rPr>
              <a:t>در </a:t>
            </a:r>
            <a:r>
              <a:rPr lang="fa-IR" dirty="0">
                <a:latin typeface="Adobe Caslon Pro" panose="0205050205050A020403" pitchFamily="18" charset="0"/>
                <a:cs typeface="B Nazanin" panose="00000400000000000000" pitchFamily="2" charset="-78"/>
              </a:rPr>
              <a:t>مدل هرزبرگ ، بر طرف کردن عوامل نارضایتی الزاماً به رضایت شغلی منجر نخواهد شد .</a:t>
            </a:r>
            <a:endParaRPr lang="en-US" dirty="0">
              <a:latin typeface="Adobe Caslon Pro" panose="0205050205050A020403" pitchFamily="18" charset="0"/>
              <a:cs typeface="B Nazanin" panose="00000400000000000000" pitchFamily="2" charset="-78"/>
            </a:endParaRPr>
          </a:p>
          <a:p>
            <a:pPr algn="r" rtl="1"/>
            <a:endParaRPr lang="en-US" dirty="0">
              <a:latin typeface="Adobe Caslon Pro" panose="0205050205050A020403" pitchFamily="18" charset="0"/>
              <a:cs typeface="B Nazanin" panose="00000400000000000000" pitchFamily="2" charset="-78"/>
            </a:endParaRPr>
          </a:p>
        </p:txBody>
      </p:sp>
      <p:pic>
        <p:nvPicPr>
          <p:cNvPr id="5" name="Content Placeholder 4" descr="Frederick_Herzberg-1.jpg"/>
          <p:cNvPicPr>
            <a:picLocks noGrp="1" noChangeAspect="1"/>
          </p:cNvPicPr>
          <p:nvPr>
            <p:ph idx="10"/>
          </p:nvPr>
        </p:nvPicPr>
        <p:blipFill>
          <a:blip r:embed="rId2"/>
          <a:stretch>
            <a:fillRect/>
          </a:stretch>
        </p:blipFill>
        <p:spPr>
          <a:xfrm>
            <a:off x="5508104" y="565459"/>
            <a:ext cx="868660" cy="8808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270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انگیزاننده ها و نگهدارنده ها از دیدگاه هرزبرگ</a:t>
            </a: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5656" y="1772816"/>
            <a:ext cx="6563072" cy="460648"/>
          </a:xfrm>
        </p:spPr>
        <p:txBody>
          <a:bodyPr/>
          <a:lstStyle/>
          <a:p>
            <a:pPr algn="ctr" rtl="1"/>
            <a:r>
              <a:rPr lang="fa-IR" sz="1800" b="1" dirty="0" smtClean="0">
                <a:cs typeface="B Nazanin" panose="00000400000000000000" pitchFamily="2" charset="-78"/>
              </a:rPr>
              <a:t>روحیه و کارایی را حفظ می کند.</a:t>
            </a:r>
            <a:endParaRPr lang="en-US" sz="18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3011144257"/>
              </p:ext>
            </p:extLst>
          </p:nvPr>
        </p:nvGraphicFramePr>
        <p:xfrm>
          <a:off x="1691680" y="1844674"/>
          <a:ext cx="7006233" cy="4176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>
          <a:xfrm>
            <a:off x="1812268" y="5733256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fa-IR" sz="1800" b="1" dirty="0" smtClean="0">
                <a:cs typeface="B Nazanin" panose="00000400000000000000" pitchFamily="2" charset="-78"/>
              </a:rPr>
              <a:t>سبب ارتقاء کارکرد و نگرش می شود.</a:t>
            </a:r>
            <a:endParaRPr lang="en-US" sz="1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3098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5491" y="597641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انگیزاننده ها و نگهدارنده ها از دیدگاه هرزبرگ</a:t>
            </a: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graphicFrame>
        <p:nvGraphicFramePr>
          <p:cNvPr id="23" name="Content Placeholder 22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737379378"/>
              </p:ext>
            </p:extLst>
          </p:nvPr>
        </p:nvGraphicFramePr>
        <p:xfrm>
          <a:off x="2415828" y="1844674"/>
          <a:ext cx="6282085" cy="46329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4" name="Rounded Rectangle 23"/>
          <p:cNvSpPr/>
          <p:nvPr/>
        </p:nvSpPr>
        <p:spPr>
          <a:xfrm>
            <a:off x="2207300" y="2173630"/>
            <a:ext cx="400847" cy="4040230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/>
              <a:t>نارضایتی</a:t>
            </a:r>
            <a:endParaRPr lang="en-US" b="1" dirty="0"/>
          </a:p>
        </p:txBody>
      </p:sp>
      <p:sp>
        <p:nvSpPr>
          <p:cNvPr id="25" name="Rounded Rectangle 24"/>
          <p:cNvSpPr/>
          <p:nvPr/>
        </p:nvSpPr>
        <p:spPr>
          <a:xfrm>
            <a:off x="5278213" y="2198727"/>
            <a:ext cx="367271" cy="4000528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>
                <a:cs typeface="B Nazanin" panose="00000400000000000000" pitchFamily="2" charset="-78"/>
              </a:rPr>
              <a:t>عدم رضایت و عدم نارضایتی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8431150" y="2253632"/>
            <a:ext cx="397631" cy="3880226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/>
              <a:t>رضایت</a:t>
            </a:r>
            <a:endParaRPr lang="en-US" b="1" dirty="0"/>
          </a:p>
        </p:txBody>
      </p:sp>
      <p:sp>
        <p:nvSpPr>
          <p:cNvPr id="28" name="TextBox 8"/>
          <p:cNvSpPr txBox="1">
            <a:spLocks noChangeArrowheads="1"/>
          </p:cNvSpPr>
          <p:nvPr/>
        </p:nvSpPr>
        <p:spPr bwMode="auto">
          <a:xfrm>
            <a:off x="2622434" y="3559485"/>
            <a:ext cx="5000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a-IR" sz="1800"/>
              <a:t>نبود</a:t>
            </a:r>
            <a:endParaRPr lang="en-US" sz="1800"/>
          </a:p>
        </p:txBody>
      </p:sp>
      <p:sp>
        <p:nvSpPr>
          <p:cNvPr id="30" name="TextBox 11"/>
          <p:cNvSpPr txBox="1">
            <a:spLocks noChangeArrowheads="1"/>
          </p:cNvSpPr>
          <p:nvPr/>
        </p:nvSpPr>
        <p:spPr bwMode="auto">
          <a:xfrm>
            <a:off x="5633926" y="3559485"/>
            <a:ext cx="571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a-IR" sz="1800" dirty="0"/>
              <a:t>نبود</a:t>
            </a:r>
            <a:endParaRPr lang="en-US" sz="1800" dirty="0"/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7859650" y="4061112"/>
            <a:ext cx="571500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14"/>
          <p:cNvSpPr txBox="1">
            <a:spLocks noChangeArrowheads="1"/>
          </p:cNvSpPr>
          <p:nvPr/>
        </p:nvSpPr>
        <p:spPr bwMode="auto">
          <a:xfrm>
            <a:off x="7834192" y="3559484"/>
            <a:ext cx="571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a-IR" sz="1800" dirty="0"/>
              <a:t>وجود</a:t>
            </a:r>
            <a:endParaRPr lang="en-US" sz="1800" dirty="0"/>
          </a:p>
        </p:txBody>
      </p:sp>
      <p:cxnSp>
        <p:nvCxnSpPr>
          <p:cNvPr id="41" name="Straight Arrow Connector 40"/>
          <p:cNvCxnSpPr/>
          <p:nvPr/>
        </p:nvCxnSpPr>
        <p:spPr>
          <a:xfrm>
            <a:off x="4932040" y="4084693"/>
            <a:ext cx="34617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H="1">
            <a:off x="5645484" y="4061112"/>
            <a:ext cx="43868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flipH="1">
            <a:off x="2574572" y="4084693"/>
            <a:ext cx="5957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TextBox 14"/>
          <p:cNvSpPr txBox="1">
            <a:spLocks noChangeArrowheads="1"/>
          </p:cNvSpPr>
          <p:nvPr/>
        </p:nvSpPr>
        <p:spPr bwMode="auto">
          <a:xfrm>
            <a:off x="4859576" y="3606207"/>
            <a:ext cx="571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a-IR" sz="1600" dirty="0"/>
              <a:t>وجود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215508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نظریه نیازهای سه گانه (</a:t>
            </a:r>
            <a:r>
              <a:rPr lang="en-US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ERG</a:t>
            </a:r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 ) آلدرفر</a:t>
            </a: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888703386"/>
              </p:ext>
            </p:extLst>
          </p:nvPr>
        </p:nvGraphicFramePr>
        <p:xfrm>
          <a:off x="1763688" y="1340768"/>
          <a:ext cx="7165460" cy="5263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552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8429" y="472591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پیامدهای ارضا یا ناکامی </a:t>
            </a:r>
            <a:r>
              <a:rPr lang="en-US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ERG</a:t>
            </a:r>
            <a:r>
              <a:rPr lang="en-US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/>
            </a:r>
            <a:br>
              <a:rPr lang="en-US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</a:b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2609788565"/>
              </p:ext>
            </p:extLst>
          </p:nvPr>
        </p:nvGraphicFramePr>
        <p:xfrm>
          <a:off x="1693131" y="2249378"/>
          <a:ext cx="5269472" cy="34733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Rounded Rectangle 4"/>
          <p:cNvSpPr/>
          <p:nvPr/>
        </p:nvSpPr>
        <p:spPr>
          <a:xfrm>
            <a:off x="3491880" y="5805264"/>
            <a:ext cx="3878713" cy="61738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tIns="91440" bIns="91440" spcCol="1270" anchor="ctr"/>
          <a:lstStyle/>
          <a:p>
            <a:pPr defTabSz="106680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fa-IR" sz="1900" dirty="0"/>
              <a:t>اهمیت یافتن نیازهای زیستی</a:t>
            </a:r>
            <a:endParaRPr lang="en-US" sz="1900" dirty="0"/>
          </a:p>
        </p:txBody>
      </p:sp>
      <p:cxnSp>
        <p:nvCxnSpPr>
          <p:cNvPr id="11" name="Shape 69"/>
          <p:cNvCxnSpPr/>
          <p:nvPr/>
        </p:nvCxnSpPr>
        <p:spPr>
          <a:xfrm rot="16200000" flipH="1">
            <a:off x="5788558" y="4578812"/>
            <a:ext cx="2185988" cy="1071562"/>
          </a:xfrm>
          <a:prstGeom prst="bentConnector4">
            <a:avLst>
              <a:gd name="adj1" fmla="val -530"/>
              <a:gd name="adj2" fmla="val 220351"/>
            </a:avLst>
          </a:prstGeom>
          <a:ln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hape 86"/>
          <p:cNvCxnSpPr/>
          <p:nvPr/>
        </p:nvCxnSpPr>
        <p:spPr>
          <a:xfrm rot="16200000" flipH="1">
            <a:off x="6798297" y="5518529"/>
            <a:ext cx="757237" cy="428625"/>
          </a:xfrm>
          <a:prstGeom prst="bentConnector4">
            <a:avLst>
              <a:gd name="adj1" fmla="val 963"/>
              <a:gd name="adj2" fmla="val 342514"/>
            </a:avLst>
          </a:prstGeom>
          <a:ln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hape 78"/>
          <p:cNvCxnSpPr/>
          <p:nvPr/>
        </p:nvCxnSpPr>
        <p:spPr>
          <a:xfrm rot="16200000" flipH="1">
            <a:off x="5022899" y="3060385"/>
            <a:ext cx="2185988" cy="1071562"/>
          </a:xfrm>
          <a:prstGeom prst="bentConnector4">
            <a:avLst>
              <a:gd name="adj1" fmla="val 104"/>
              <a:gd name="adj2" fmla="val 220351"/>
            </a:avLst>
          </a:prstGeom>
          <a:ln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lbow Connector 17"/>
          <p:cNvCxnSpPr/>
          <p:nvPr/>
        </p:nvCxnSpPr>
        <p:spPr>
          <a:xfrm>
            <a:off x="5097861" y="1849025"/>
            <a:ext cx="666750" cy="428625"/>
          </a:xfrm>
          <a:prstGeom prst="bentConnector3">
            <a:avLst>
              <a:gd name="adj1" fmla="val 262176"/>
            </a:avLst>
          </a:prstGeom>
          <a:ln w="127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29"/>
          <p:cNvGrpSpPr/>
          <p:nvPr/>
        </p:nvGrpSpPr>
        <p:grpSpPr>
          <a:xfrm>
            <a:off x="4860032" y="1851380"/>
            <a:ext cx="450964" cy="426270"/>
            <a:chOff x="4618169" y="1225983"/>
            <a:chExt cx="426270" cy="426270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17" name="Up Arrow 16"/>
            <p:cNvSpPr/>
            <p:nvPr/>
          </p:nvSpPr>
          <p:spPr>
            <a:xfrm>
              <a:off x="4618169" y="1225983"/>
              <a:ext cx="426270" cy="426270"/>
            </a:xfrm>
            <a:prstGeom prst="upArrow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19" name="Up Arrow 4"/>
            <p:cNvSpPr/>
            <p:nvPr/>
          </p:nvSpPr>
          <p:spPr>
            <a:xfrm>
              <a:off x="4724737" y="1332551"/>
              <a:ext cx="213135" cy="31970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6510" tIns="16510" rIns="16510" bIns="16510" spcCol="1270" anchor="ctr"/>
            <a:lstStyle/>
            <a:p>
              <a:pPr algn="ctr" defTabSz="5778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fa-IR" sz="1400" dirty="0"/>
                <a:t>بلی</a:t>
              </a:r>
              <a:endParaRPr lang="en-US" sz="1400" dirty="0"/>
            </a:p>
          </p:txBody>
        </p:sp>
      </p:grpSp>
      <p:sp>
        <p:nvSpPr>
          <p:cNvPr id="20" name="Rectangle 93"/>
          <p:cNvSpPr>
            <a:spLocks noChangeArrowheads="1"/>
          </p:cNvSpPr>
          <p:nvPr/>
        </p:nvSpPr>
        <p:spPr bwMode="auto">
          <a:xfrm>
            <a:off x="6462540" y="2549953"/>
            <a:ext cx="1428750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066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66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66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66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66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Tx/>
              <a:buNone/>
            </a:pPr>
            <a:r>
              <a:rPr lang="fa-IR" sz="1600" b="1" dirty="0">
                <a:solidFill>
                  <a:schemeClr val="bg1"/>
                </a:solidFill>
              </a:rPr>
              <a:t>برگشت و تأکید بر نیازهای ارتباط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1" name="Rectangle 92"/>
          <p:cNvSpPr>
            <a:spLocks noChangeArrowheads="1"/>
          </p:cNvSpPr>
          <p:nvPr/>
        </p:nvSpPr>
        <p:spPr bwMode="auto">
          <a:xfrm>
            <a:off x="6466671" y="4068379"/>
            <a:ext cx="142875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066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66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66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66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66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Tx/>
              <a:buNone/>
            </a:pPr>
            <a:r>
              <a:rPr lang="fa-IR" sz="1600" b="1" dirty="0">
                <a:solidFill>
                  <a:schemeClr val="bg1"/>
                </a:solidFill>
              </a:rPr>
              <a:t>برگشت و تأکید بر نیازهای زیستی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2" name="Rectangle 91"/>
          <p:cNvSpPr>
            <a:spLocks noChangeArrowheads="1"/>
          </p:cNvSpPr>
          <p:nvPr/>
        </p:nvSpPr>
        <p:spPr bwMode="auto">
          <a:xfrm>
            <a:off x="6962603" y="5431247"/>
            <a:ext cx="1428750" cy="485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066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66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66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66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66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Tx/>
              <a:buNone/>
            </a:pPr>
            <a:r>
              <a:rPr lang="fa-IR" sz="1400" b="1" dirty="0">
                <a:solidFill>
                  <a:schemeClr val="bg1"/>
                </a:solidFill>
              </a:rPr>
              <a:t>تأکید مستمر بر نیازهای زیستی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23" name="Rectangle 97"/>
          <p:cNvSpPr>
            <a:spLocks noChangeArrowheads="1"/>
          </p:cNvSpPr>
          <p:nvPr/>
        </p:nvSpPr>
        <p:spPr bwMode="auto">
          <a:xfrm>
            <a:off x="7109740" y="5033547"/>
            <a:ext cx="14287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066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66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66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66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66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Tx/>
              <a:buNone/>
            </a:pPr>
            <a:r>
              <a:rPr lang="fa-IR" sz="1600" b="1" dirty="0">
                <a:solidFill>
                  <a:srgbClr val="C00000"/>
                </a:solidFill>
              </a:rPr>
              <a:t>خیر</a:t>
            </a:r>
            <a:endParaRPr lang="en-US" sz="1600" b="1" dirty="0">
              <a:solidFill>
                <a:srgbClr val="C00000"/>
              </a:solidFill>
            </a:endParaRPr>
          </a:p>
        </p:txBody>
      </p:sp>
      <p:sp>
        <p:nvSpPr>
          <p:cNvPr id="24" name="Rectangle 97"/>
          <p:cNvSpPr>
            <a:spLocks noChangeArrowheads="1"/>
          </p:cNvSpPr>
          <p:nvPr/>
        </p:nvSpPr>
        <p:spPr bwMode="auto">
          <a:xfrm>
            <a:off x="6462540" y="3596165"/>
            <a:ext cx="14287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066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66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66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66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66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Tx/>
              <a:buNone/>
            </a:pPr>
            <a:r>
              <a:rPr lang="fa-IR" sz="1600" b="1" dirty="0">
                <a:solidFill>
                  <a:srgbClr val="C00000"/>
                </a:solidFill>
              </a:rPr>
              <a:t>خیر</a:t>
            </a:r>
            <a:endParaRPr lang="en-US" sz="1600" b="1" dirty="0">
              <a:solidFill>
                <a:srgbClr val="C00000"/>
              </a:solidFill>
            </a:endParaRPr>
          </a:p>
        </p:txBody>
      </p:sp>
      <p:sp>
        <p:nvSpPr>
          <p:cNvPr id="25" name="Rectangle 97"/>
          <p:cNvSpPr>
            <a:spLocks noChangeArrowheads="1"/>
          </p:cNvSpPr>
          <p:nvPr/>
        </p:nvSpPr>
        <p:spPr bwMode="auto">
          <a:xfrm>
            <a:off x="6702958" y="2129241"/>
            <a:ext cx="14287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066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66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66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66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66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Tx/>
              <a:buNone/>
            </a:pPr>
            <a:r>
              <a:rPr lang="fa-IR" sz="1600" b="1" dirty="0">
                <a:solidFill>
                  <a:srgbClr val="C00000"/>
                </a:solidFill>
              </a:rPr>
              <a:t>خیر</a:t>
            </a:r>
            <a:endParaRPr lang="en-US" sz="1600" b="1" dirty="0">
              <a:solidFill>
                <a:srgbClr val="C00000"/>
              </a:solidFill>
            </a:endParaRPr>
          </a:p>
        </p:txBody>
      </p:sp>
      <p:sp>
        <p:nvSpPr>
          <p:cNvPr id="26" name="Rectangle 43"/>
          <p:cNvSpPr>
            <a:spLocks noChangeArrowheads="1"/>
          </p:cNvSpPr>
          <p:nvPr/>
        </p:nvSpPr>
        <p:spPr bwMode="auto">
          <a:xfrm>
            <a:off x="4972774" y="1293700"/>
            <a:ext cx="1839587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1066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66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66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66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66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66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Tx/>
              <a:buNone/>
            </a:pPr>
            <a:r>
              <a:rPr lang="fa-IR" sz="1600" b="1" dirty="0">
                <a:solidFill>
                  <a:schemeClr val="bg1"/>
                </a:solidFill>
              </a:rPr>
              <a:t>تأکید مستمر بر نیازهای نامحدود رشد</a:t>
            </a:r>
            <a:endParaRPr 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41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5896" y="0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نظریه نیازهای اکتسابی مک کللند</a:t>
            </a:r>
            <a:endParaRPr lang="en-US" sz="4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3842170649"/>
              </p:ext>
            </p:extLst>
          </p:nvPr>
        </p:nvGraphicFramePr>
        <p:xfrm>
          <a:off x="1856422" y="1696046"/>
          <a:ext cx="7308304" cy="5013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475656" y="1123916"/>
            <a:ext cx="6563072" cy="460648"/>
          </a:xfrm>
        </p:spPr>
        <p:txBody>
          <a:bodyPr/>
          <a:lstStyle/>
          <a:p>
            <a:pPr algn="r" rtl="1"/>
            <a:r>
              <a:rPr lang="fa-IR" sz="1600" b="1" dirty="0">
                <a:cs typeface="B Nazanin" panose="00000400000000000000" pitchFamily="2" charset="-78"/>
              </a:rPr>
              <a:t>طبق این نظر ، نیازها اکتسابی اند و می توان آنها را آموزش داد. </a:t>
            </a:r>
            <a:endParaRPr lang="en-US" sz="1600" b="1" dirty="0">
              <a:cs typeface="B Nazanin" panose="00000400000000000000" pitchFamily="2" charset="-78"/>
            </a:endParaRPr>
          </a:p>
        </p:txBody>
      </p:sp>
      <p:pic>
        <p:nvPicPr>
          <p:cNvPr id="7" name="Picture 6" descr="mcclelland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36096" y="284726"/>
            <a:ext cx="490538" cy="5000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0414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764704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«ویژگی </a:t>
            </a:r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های موفقیت </a:t>
            </a:r>
            <a:r>
              <a:rPr lang="fa-IR" sz="4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طلبان»</a:t>
            </a: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2318240058"/>
              </p:ext>
            </p:extLst>
          </p:nvPr>
        </p:nvGraphicFramePr>
        <p:xfrm>
          <a:off x="2267744" y="2132856"/>
          <a:ext cx="6564313" cy="4148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615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98195" y="142895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2- نظریه </a:t>
            </a:r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های </a:t>
            </a:r>
            <a:r>
              <a:rPr lang="fa-IR" sz="4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فرآیندی</a:t>
            </a: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979712" y="4194402"/>
            <a:ext cx="6460005" cy="8366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966510" y="2513201"/>
            <a:ext cx="6479788" cy="75820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1966510" y="1471368"/>
            <a:ext cx="6496183" cy="100238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979712" y="5053117"/>
            <a:ext cx="6473111" cy="97475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0000" tIns="46800" rIns="90000" bIns="46800" anchor="ctr">
            <a:spAutoFit/>
          </a:bodyPr>
          <a:lstStyle/>
          <a:p>
            <a:pPr marL="355600" indent="-355600" algn="justLow" rtl="1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300" b="1" dirty="0" smtClean="0">
                <a:solidFill>
                  <a:srgbClr val="800000"/>
                </a:solidFill>
                <a:latin typeface="Times New Roman" pitchFamily="18" charset="0"/>
                <a:cs typeface="Titr" pitchFamily="2" charset="-78"/>
              </a:rPr>
              <a:t>ماري:</a:t>
            </a:r>
            <a:r>
              <a:rPr lang="fa-IR" sz="1300" b="1" dirty="0" smtClean="0">
                <a:latin typeface="Times New Roman" pitchFamily="18" charset="0"/>
                <a:cs typeface="Nazanin" pitchFamily="2" charset="-78"/>
              </a:rPr>
              <a:t> </a:t>
            </a:r>
            <a:r>
              <a:rPr lang="fa-IR" sz="1200" b="1" dirty="0">
                <a:solidFill>
                  <a:schemeClr val="tx1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بر خلاف نظريه مزلو كه محدود به 5 گروه از نيازمندي‌ها مي‌باشد، نيازمندي‌هاي انسان را  بسيار متنوع دانسته و </a:t>
            </a:r>
            <a:r>
              <a:rPr lang="fa-IR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    چهارده </a:t>
            </a:r>
            <a:r>
              <a:rPr lang="fa-IR" sz="1200" b="1" dirty="0">
                <a:solidFill>
                  <a:schemeClr val="tx1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نوع نيازمندي را رديف مي‌نمايد كه تمامي ابعاد مادي، روانشناسي و اجتماعي</a:t>
            </a:r>
            <a:r>
              <a:rPr lang="en-US" sz="1200" b="1" dirty="0">
                <a:solidFill>
                  <a:schemeClr val="tx1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  </a:t>
            </a:r>
            <a:r>
              <a:rPr lang="fa-IR" sz="1200" b="1" dirty="0">
                <a:solidFill>
                  <a:schemeClr val="tx1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را در بر مي‌گيرد. اختلاف </a:t>
            </a:r>
            <a:r>
              <a:rPr lang="fa-IR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ديگر     </a:t>
            </a:r>
            <a:r>
              <a:rPr lang="fa-IR" sz="1200" b="1" dirty="0">
                <a:solidFill>
                  <a:schemeClr val="tx1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نظريه ماري با نظريه مزلو اين است كه لازمة صعود به يك سطح از نيازمندي‌ها را طي كردن سطح زيرين </a:t>
            </a:r>
            <a:r>
              <a:rPr lang="fa-IR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نمي‌داند     </a:t>
            </a:r>
            <a:r>
              <a:rPr lang="fa-IR" sz="1200" b="1" dirty="0">
                <a:solidFill>
                  <a:schemeClr val="tx1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بلكه </a:t>
            </a:r>
            <a:r>
              <a:rPr lang="fa-IR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 فرد </a:t>
            </a:r>
            <a:r>
              <a:rPr lang="fa-IR" sz="1200" b="1" dirty="0">
                <a:solidFill>
                  <a:schemeClr val="tx1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مي‌تواند همزمان چندين نيازمندي متفاوت و مختلف را دنبال كند</a:t>
            </a:r>
            <a:r>
              <a:rPr lang="fa-IR" sz="1300" b="1" dirty="0">
                <a:latin typeface="Times New Roman" pitchFamily="18" charset="0"/>
                <a:cs typeface="Nazanin" pitchFamily="2" charset="-78"/>
              </a:rPr>
              <a:t>.</a:t>
            </a:r>
            <a:endParaRPr lang="en-US" sz="1300" dirty="0">
              <a:latin typeface="Arial" charset="0"/>
              <a:cs typeface="Arial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742862" y="4498408"/>
            <a:ext cx="54133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a-IR" sz="1200" b="1" dirty="0" smtClean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اسناد:</a:t>
            </a:r>
            <a:endParaRPr lang="en-US" sz="1200" dirty="0">
              <a:solidFill>
                <a:srgbClr val="800000"/>
              </a:solidFill>
              <a:cs typeface="Titr" panose="00000700000000000000" pitchFamily="2" charset="-78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7623006" y="2777164"/>
            <a:ext cx="7810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rtl="1" eaLnBrk="1" hangingPunct="1"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انتظار</a:t>
            </a:r>
          </a:p>
          <a:p>
            <a:pPr algn="ctr" rtl="1" eaLnBrk="1" hangingPunct="1"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ويکتور </a:t>
            </a:r>
            <a:r>
              <a:rPr lang="fa-IR" sz="1200" b="1" dirty="0" smtClean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روم:</a:t>
            </a:r>
            <a:endParaRPr lang="en-US" sz="1200" b="1" dirty="0">
              <a:solidFill>
                <a:srgbClr val="800000"/>
              </a:solidFill>
              <a:cs typeface="Titr" panose="00000700000000000000" pitchFamily="2" charset="-78"/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7342420" y="1767249"/>
            <a:ext cx="1133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rtl="1" eaLnBrk="1" hangingPunct="1"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برابري آدامز :</a:t>
            </a:r>
          </a:p>
          <a:p>
            <a:pPr algn="ctr" rtl="1" eaLnBrk="1" hangingPunct="1">
              <a:spcBef>
                <a:spcPct val="0"/>
              </a:spcBef>
              <a:buFontTx/>
              <a:buNone/>
            </a:pPr>
            <a:r>
              <a:rPr lang="fa-IR" sz="1200" b="1" dirty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مقايسه</a:t>
            </a:r>
            <a:endParaRPr lang="en-US" sz="1200" b="1" dirty="0">
              <a:solidFill>
                <a:srgbClr val="800000"/>
              </a:solidFill>
              <a:cs typeface="Titr" panose="00000700000000000000" pitchFamily="2" charset="-78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3304146" y="1664584"/>
            <a:ext cx="4143375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 defTabSz="1042988" rtl="1">
              <a:lnSpc>
                <a:spcPct val="125000"/>
              </a:lnSpc>
              <a:spcBef>
                <a:spcPct val="0"/>
              </a:spcBef>
            </a:pPr>
            <a:r>
              <a:rPr lang="fa-IR" sz="1200" b="1" dirty="0">
                <a:latin typeface="Times New Roman" panose="02020603050405020304" pitchFamily="18" charset="0"/>
                <a:cs typeface="B Nazanin" panose="00000400000000000000" pitchFamily="2" charset="-78"/>
              </a:rPr>
              <a:t>داده‌ها</a:t>
            </a:r>
            <a:r>
              <a:rPr lang="en-US" sz="1200" b="1" dirty="0">
                <a:latin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1200" b="1" dirty="0">
                <a:latin typeface="Times New Roman" panose="02020603050405020304" pitchFamily="18" charset="0"/>
                <a:cs typeface="B Nazanin" panose="00000400000000000000" pitchFamily="2" charset="-78"/>
              </a:rPr>
              <a:t>؛ برابري: برانگيخته مي‌شود براي حفظ شرايط موجود</a:t>
            </a:r>
          </a:p>
          <a:p>
            <a:pPr algn="just" defTabSz="1042988" rtl="1">
              <a:lnSpc>
                <a:spcPct val="125000"/>
              </a:lnSpc>
              <a:spcBef>
                <a:spcPct val="0"/>
              </a:spcBef>
            </a:pPr>
            <a:endParaRPr lang="fa-IR" sz="1200" b="1" dirty="0">
              <a:latin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defTabSz="1042988" rtl="1">
              <a:lnSpc>
                <a:spcPct val="125000"/>
              </a:lnSpc>
              <a:spcBef>
                <a:spcPct val="0"/>
              </a:spcBef>
            </a:pPr>
            <a:r>
              <a:rPr lang="fa-IR" sz="1200" b="1" dirty="0">
                <a:latin typeface="Times New Roman" panose="02020603050405020304" pitchFamily="18" charset="0"/>
                <a:cs typeface="B Nazanin" panose="00000400000000000000" pitchFamily="2" charset="-78"/>
              </a:rPr>
              <a:t>ستاده‌ها ؛ نابرابري: برانگيخته مي‌شود براي كاهش نابرابري</a:t>
            </a:r>
            <a:endParaRPr lang="en-US" sz="1200" b="1" dirty="0">
              <a:latin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2041290" y="2700684"/>
            <a:ext cx="551906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just" rtl="1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latin typeface="Times New Roman" panose="02020603050405020304" pitchFamily="18" charset="0"/>
              </a:rPr>
              <a:t>اين نظريه علت اين كه چرا مردم يك رفتار را بر رفتار ديگر ترجيح مي‌دهند و انتخاب مي‌كنند شرح مي‌دهد و انگيزه هر رفتار را با موارد زير معين مي‌كند.  نتايج مورد انتظار  </a:t>
            </a:r>
            <a:r>
              <a:rPr lang="en-US" sz="900" b="1" dirty="0">
                <a:latin typeface="Times New Roman" panose="02020603050405020304" pitchFamily="18" charset="0"/>
              </a:rPr>
              <a:t>M=V.E</a:t>
            </a:r>
            <a:r>
              <a:rPr lang="fa-IR" sz="900" b="1" dirty="0">
                <a:latin typeface="Times New Roman" panose="02020603050405020304" pitchFamily="18" charset="0"/>
              </a:rPr>
              <a:t> </a:t>
            </a:r>
            <a:r>
              <a:rPr lang="fa-IR" sz="1200" b="1" dirty="0">
                <a:latin typeface="Times New Roman" panose="02020603050405020304" pitchFamily="18" charset="0"/>
              </a:rPr>
              <a:t>انگيزش فرد با ارزش جذابيت نتايج.</a:t>
            </a:r>
            <a:endParaRPr lang="en-US" sz="1200" b="1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2033976" y="1680625"/>
            <a:ext cx="183515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justLow" rtl="1" eaLnBrk="1" hangingPunct="1">
              <a:spcBef>
                <a:spcPts val="600"/>
              </a:spcBef>
              <a:buFontTx/>
              <a:buNone/>
            </a:pPr>
            <a:r>
              <a:rPr lang="fa-IR" sz="1200" dirty="0">
                <a:latin typeface="Times New Roman" panose="02020603050405020304" pitchFamily="18" charset="0"/>
                <a:cs typeface="Nazanin" panose="00000400000000000000" pitchFamily="2" charset="-78"/>
              </a:rPr>
              <a:t>تغيير داده‌ها (تجربه، تخصص، كارايي)،  تغيير صادره، تغيير ادراك خود،</a:t>
            </a:r>
          </a:p>
          <a:p>
            <a:pPr algn="justLow" rtl="1" eaLnBrk="1" hangingPunct="1">
              <a:spcBef>
                <a:spcPts val="600"/>
              </a:spcBef>
              <a:buFontTx/>
              <a:buNone/>
            </a:pPr>
            <a:r>
              <a:rPr lang="fa-IR" sz="1200" dirty="0">
                <a:latin typeface="Times New Roman" panose="02020603050405020304" pitchFamily="18" charset="0"/>
                <a:cs typeface="Nazanin" panose="00000400000000000000" pitchFamily="2" charset="-78"/>
              </a:rPr>
              <a:t>تغيير ادراك ديگران، تغيير مقام مقايسه</a:t>
            </a:r>
            <a:endParaRPr lang="en-US" sz="1200" dirty="0"/>
          </a:p>
        </p:txBody>
      </p:sp>
      <p:sp>
        <p:nvSpPr>
          <p:cNvPr id="21" name="AutoShape 20"/>
          <p:cNvSpPr>
            <a:spLocks/>
          </p:cNvSpPr>
          <p:nvPr/>
        </p:nvSpPr>
        <p:spPr bwMode="auto">
          <a:xfrm>
            <a:off x="3931802" y="1636976"/>
            <a:ext cx="93015" cy="719140"/>
          </a:xfrm>
          <a:prstGeom prst="rightBrace">
            <a:avLst>
              <a:gd name="adj1" fmla="val 27271"/>
              <a:gd name="adj2" fmla="val 83333"/>
            </a:avLst>
          </a:prstGeom>
          <a:noFill/>
          <a:ln w="9525">
            <a:solidFill>
              <a:srgbClr val="C2383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/>
          </a:p>
        </p:txBody>
      </p:sp>
      <p:sp>
        <p:nvSpPr>
          <p:cNvPr id="22" name="Rectangle 35"/>
          <p:cNvSpPr>
            <a:spLocks noChangeArrowheads="1"/>
          </p:cNvSpPr>
          <p:nvPr/>
        </p:nvSpPr>
        <p:spPr bwMode="auto">
          <a:xfrm rot="16200000">
            <a:off x="6922858" y="2994808"/>
            <a:ext cx="3559645" cy="5127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B Nazanin" panose="00000400000000000000" pitchFamily="2" charset="-78"/>
              </a:rPr>
              <a:t>فرآيندي </a:t>
            </a:r>
            <a:r>
              <a:rPr lang="fa-IR" sz="1600" b="1" dirty="0">
                <a:solidFill>
                  <a:schemeClr val="tx1"/>
                </a:solidFill>
                <a:latin typeface="Times New Roman" pitchFamily="18" charset="0"/>
                <a:cs typeface="B Nazanin" panose="00000400000000000000" pitchFamily="2" charset="-78"/>
              </a:rPr>
              <a:t>:</a:t>
            </a:r>
            <a:r>
              <a:rPr lang="fa-IR" sz="900" b="1" dirty="0">
                <a:solidFill>
                  <a:schemeClr val="tx1"/>
                </a:solidFill>
                <a:latin typeface="Times New Roman" pitchFamily="18" charset="0"/>
                <a:cs typeface="B Nazanin" panose="00000400000000000000" pitchFamily="2" charset="-78"/>
              </a:rPr>
              <a:t> </a:t>
            </a:r>
            <a:r>
              <a:rPr lang="fa-IR" sz="1200" b="1" dirty="0">
                <a:solidFill>
                  <a:schemeClr val="tx1"/>
                </a:solidFill>
                <a:latin typeface="Times New Roman" pitchFamily="18" charset="0"/>
                <a:cs typeface="B Nazanin" panose="00000400000000000000" pitchFamily="2" charset="-78"/>
              </a:rPr>
              <a:t>به پیشینه های شناختی متعامل اشاره دارد</a:t>
            </a:r>
          </a:p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200" b="1" dirty="0">
                <a:solidFill>
                  <a:schemeClr val="tx1"/>
                </a:solidFill>
                <a:latin typeface="Times New Roman" pitchFamily="18" charset="0"/>
                <a:cs typeface="B Nazanin" panose="00000400000000000000" pitchFamily="2" charset="-78"/>
              </a:rPr>
              <a:t> که فرآیند انگیزش را تبیین می کنند.</a:t>
            </a:r>
            <a:endParaRPr lang="en-US" sz="9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 rot="16200000">
            <a:off x="8225966" y="5277845"/>
            <a:ext cx="986217" cy="512763"/>
          </a:xfrm>
          <a:prstGeom prst="rect">
            <a:avLst/>
          </a:prstGeom>
          <a:ln>
            <a:noFill/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200" b="1" dirty="0">
                <a:solidFill>
                  <a:srgbClr val="993300"/>
                </a:solidFill>
                <a:latin typeface="Times New Roman" pitchFamily="18" charset="0"/>
                <a:cs typeface="Titr" pitchFamily="2" charset="-78"/>
              </a:rPr>
              <a:t>ساير</a:t>
            </a:r>
            <a:endParaRPr lang="en-US" sz="1200" b="1" dirty="0">
              <a:solidFill>
                <a:srgbClr val="993300"/>
              </a:solidFill>
              <a:cs typeface="Titr" pitchFamily="2" charset="-78"/>
            </a:endParaRPr>
          </a:p>
        </p:txBody>
      </p:sp>
      <p:sp>
        <p:nvSpPr>
          <p:cNvPr id="24" name="AutoShape 37"/>
          <p:cNvSpPr>
            <a:spLocks/>
          </p:cNvSpPr>
          <p:nvPr/>
        </p:nvSpPr>
        <p:spPr bwMode="auto">
          <a:xfrm>
            <a:off x="7618548" y="2638554"/>
            <a:ext cx="45719" cy="532164"/>
          </a:xfrm>
          <a:prstGeom prst="rightBracket">
            <a:avLst>
              <a:gd name="adj" fmla="val 41667"/>
            </a:avLst>
          </a:prstGeom>
          <a:noFill/>
          <a:ln w="12700">
            <a:solidFill>
              <a:srgbClr val="C2383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/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2033976" y="4343344"/>
            <a:ext cx="5571779" cy="530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r" rtl="1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fa-IR" sz="1200" b="1" dirty="0">
                <a:latin typeface="Times New Roman" panose="02020603050405020304" pitchFamily="18" charset="0"/>
              </a:rPr>
              <a:t>اين نظريه مدعي است كه رفتار آدمي از تركيب نيروهاي خارجي مثل (بخت، شانس، خوبي؛ و نيروهاي داخلي (مثل توانايي، دانش) شكل مي‌گيرد و عوامل واقعي رفتار به اندازه عوامل ادراك شده حائز اهميت نمي‌شوند</a:t>
            </a:r>
            <a:r>
              <a:rPr lang="fa-IR" sz="1200" b="1" dirty="0" smtClean="0">
                <a:latin typeface="Times New Roman" panose="02020603050405020304" pitchFamily="18" charset="0"/>
                <a:cs typeface="Nazanin" panose="00000400000000000000" pitchFamily="2" charset="-78"/>
              </a:rPr>
              <a:t>.</a:t>
            </a:r>
            <a:endParaRPr lang="en-US" sz="1200" b="1" dirty="0"/>
          </a:p>
        </p:txBody>
      </p:sp>
      <p:sp>
        <p:nvSpPr>
          <p:cNvPr id="27" name="AutoShape 40"/>
          <p:cNvSpPr>
            <a:spLocks/>
          </p:cNvSpPr>
          <p:nvPr/>
        </p:nvSpPr>
        <p:spPr bwMode="auto">
          <a:xfrm>
            <a:off x="7584850" y="4363644"/>
            <a:ext cx="80962" cy="571500"/>
          </a:xfrm>
          <a:prstGeom prst="rightBracket">
            <a:avLst>
              <a:gd name="adj" fmla="val 40556"/>
            </a:avLst>
          </a:prstGeom>
          <a:noFill/>
          <a:ln w="12700">
            <a:solidFill>
              <a:srgbClr val="C2383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/>
          </a:p>
        </p:txBody>
      </p:sp>
      <p:sp>
        <p:nvSpPr>
          <p:cNvPr id="28" name="AutoShape 49"/>
          <p:cNvSpPr>
            <a:spLocks/>
          </p:cNvSpPr>
          <p:nvPr/>
        </p:nvSpPr>
        <p:spPr bwMode="auto">
          <a:xfrm>
            <a:off x="7442418" y="1625092"/>
            <a:ext cx="46038" cy="677863"/>
          </a:xfrm>
          <a:prstGeom prst="rightBracket">
            <a:avLst>
              <a:gd name="adj" fmla="val 45058"/>
            </a:avLst>
          </a:prstGeom>
          <a:noFill/>
          <a:ln w="15875">
            <a:solidFill>
              <a:srgbClr val="C2383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/>
          </a:p>
        </p:txBody>
      </p:sp>
      <p:cxnSp>
        <p:nvCxnSpPr>
          <p:cNvPr id="30" name="Straight Connector 29"/>
          <p:cNvCxnSpPr/>
          <p:nvPr/>
        </p:nvCxnSpPr>
        <p:spPr>
          <a:xfrm flipH="1">
            <a:off x="3992995" y="1964817"/>
            <a:ext cx="401289" cy="7742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2"/>
          <p:cNvSpPr>
            <a:spLocks noChangeArrowheads="1"/>
          </p:cNvSpPr>
          <p:nvPr/>
        </p:nvSpPr>
        <p:spPr bwMode="auto">
          <a:xfrm>
            <a:off x="1979712" y="3313279"/>
            <a:ext cx="6466586" cy="8366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36" name="Rectangle 35"/>
          <p:cNvSpPr>
            <a:spLocks noChangeArrowheads="1"/>
          </p:cNvSpPr>
          <p:nvPr/>
        </p:nvSpPr>
        <p:spPr bwMode="auto">
          <a:xfrm>
            <a:off x="7823911" y="3657428"/>
            <a:ext cx="54133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a-IR" sz="1200" b="1" dirty="0" smtClean="0">
                <a:solidFill>
                  <a:srgbClr val="800000"/>
                </a:solidFill>
                <a:latin typeface="Times New Roman" panose="02020603050405020304" pitchFamily="18" charset="0"/>
                <a:cs typeface="Titr" panose="00000700000000000000" pitchFamily="2" charset="-78"/>
              </a:rPr>
              <a:t>هدف:</a:t>
            </a:r>
            <a:endParaRPr lang="en-US" sz="1200" dirty="0">
              <a:solidFill>
                <a:srgbClr val="800000"/>
              </a:solidFill>
              <a:cs typeface="Titr" panose="00000700000000000000" pitchFamily="2" charset="-78"/>
            </a:endParaRPr>
          </a:p>
        </p:txBody>
      </p:sp>
      <p:sp>
        <p:nvSpPr>
          <p:cNvPr id="37" name="AutoShape 37"/>
          <p:cNvSpPr>
            <a:spLocks/>
          </p:cNvSpPr>
          <p:nvPr/>
        </p:nvSpPr>
        <p:spPr bwMode="auto">
          <a:xfrm>
            <a:off x="7783773" y="3562994"/>
            <a:ext cx="45719" cy="532164"/>
          </a:xfrm>
          <a:prstGeom prst="rightBracket">
            <a:avLst>
              <a:gd name="adj" fmla="val 41667"/>
            </a:avLst>
          </a:prstGeom>
          <a:noFill/>
          <a:ln w="12700">
            <a:solidFill>
              <a:srgbClr val="C2383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/>
          </a:p>
        </p:txBody>
      </p:sp>
      <p:sp>
        <p:nvSpPr>
          <p:cNvPr id="38" name="Rectangle 39"/>
          <p:cNvSpPr>
            <a:spLocks noChangeArrowheads="1"/>
          </p:cNvSpPr>
          <p:nvPr/>
        </p:nvSpPr>
        <p:spPr bwMode="auto">
          <a:xfrm>
            <a:off x="2171083" y="3529489"/>
            <a:ext cx="557177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0429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 defTabSz="10429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 defTabSz="10429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 defTabSz="10429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r" rtl="1">
              <a:lnSpc>
                <a:spcPct val="150000"/>
              </a:lnSpc>
              <a:spcBef>
                <a:spcPct val="0"/>
              </a:spcBef>
              <a:buNone/>
            </a:pPr>
            <a:r>
              <a:rPr lang="ar-SA" sz="1200" b="1" dirty="0"/>
              <a:t>بر اساس این نظریه وقتی افراد به شیوه ای عمل می کنند که آنان را به سوی هدفهای روشنی که پذیرفته اند و انتظار منطقی برای تحقق آن دارند می داند, در حقیقت برانگیخته شده </a:t>
            </a:r>
            <a:r>
              <a:rPr lang="ar-SA" sz="1200" b="1" dirty="0" smtClean="0"/>
              <a:t>اند</a:t>
            </a:r>
            <a:r>
              <a:rPr lang="fa-IR" sz="1200" b="1" dirty="0" smtClean="0"/>
              <a:t>.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25927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404664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4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«نظریه </a:t>
            </a:r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های </a:t>
            </a:r>
            <a:r>
              <a:rPr lang="fa-IR" sz="44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فرآیندی»</a:t>
            </a:r>
            <a:endParaRPr lang="en-US" sz="4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3209652133"/>
              </p:ext>
            </p:extLst>
          </p:nvPr>
        </p:nvGraphicFramePr>
        <p:xfrm>
          <a:off x="2133600" y="1844675"/>
          <a:ext cx="6564313" cy="4148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252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0115" y="316940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نظریه انتظار روم </a:t>
            </a: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pic>
        <p:nvPicPr>
          <p:cNvPr id="6" name="Picture 5" descr="Victor-Vroom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4208" y="601666"/>
            <a:ext cx="447675" cy="5000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1907704" y="1844824"/>
            <a:ext cx="6789440" cy="4147865"/>
          </a:xfrm>
        </p:spPr>
        <p:txBody>
          <a:bodyPr/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گرایش به نوعی عمل یا اقدام در جهتی مشخص، که انتظارات آن </a:t>
            </a:r>
          </a:p>
          <a:p>
            <a:pPr algn="ct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مورد علاقه </a:t>
            </a:r>
            <a:r>
              <a:rPr lang="fa-IR" sz="2000" b="1" dirty="0" smtClean="0">
                <a:solidFill>
                  <a:schemeClr val="accent6"/>
                </a:solidFill>
                <a:cs typeface="B Nazanin" panose="00000400000000000000" pitchFamily="2" charset="-78"/>
              </a:rPr>
              <a:t>عامل </a:t>
            </a:r>
            <a:r>
              <a:rPr lang="fa-IR" sz="2000" b="1" dirty="0" smtClean="0">
                <a:cs typeface="B Nazanin" panose="00000400000000000000" pitchFamily="2" charset="-78"/>
              </a:rPr>
              <a:t>است.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این نظریه دارای سه متغیر است: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000" b="1" dirty="0" smtClean="0">
                <a:latin typeface="Adobe Caslon Pro" panose="0205050205050A020403" pitchFamily="18" charset="0"/>
                <a:cs typeface="B Nazanin" panose="00000400000000000000" pitchFamily="2" charset="-78"/>
              </a:rPr>
              <a:t>رابطه بین تلاش و عمل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000" b="1" dirty="0" smtClean="0">
                <a:latin typeface="Adobe Caslon Pro" panose="0205050205050A020403" pitchFamily="18" charset="0"/>
                <a:cs typeface="B Nazanin" panose="00000400000000000000" pitchFamily="2" charset="-78"/>
              </a:rPr>
              <a:t>رابطه بین عملکرد و پاداش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000" b="1" dirty="0" smtClean="0">
                <a:latin typeface="Adobe Caslon Pro" panose="0205050205050A020403" pitchFamily="18" charset="0"/>
                <a:cs typeface="B Nazanin" panose="00000400000000000000" pitchFamily="2" charset="-78"/>
              </a:rPr>
              <a:t>رابطه بین پاداش و اهداف مشخص</a:t>
            </a:r>
            <a:endParaRPr lang="en-US" sz="2000" b="1" dirty="0">
              <a:latin typeface="Adobe Caslon Pro" panose="0205050205050A020403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925137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1960" y="23747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مدل نظریه انگیزش روم</a:t>
            </a:r>
            <a:endParaRPr lang="en-US" sz="4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719547" y="2786063"/>
            <a:ext cx="1209391" cy="150018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400" b="1" dirty="0">
                <a:solidFill>
                  <a:schemeClr val="tx1"/>
                </a:solidFill>
                <a:cs typeface="B Nazanin" panose="00000400000000000000" pitchFamily="2" charset="-78"/>
              </a:rPr>
              <a:t>نیروی انگیزشی (تلاش)</a:t>
            </a:r>
          </a:p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4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انتظار </a:t>
            </a:r>
            <a:r>
              <a:rPr lang="fa-IR" sz="1400" b="1" dirty="0">
                <a:solidFill>
                  <a:schemeClr val="tx1"/>
                </a:solidFill>
                <a:cs typeface="B Nazanin" panose="00000400000000000000" pitchFamily="2" charset="-78"/>
              </a:rPr>
              <a:t>ارزش</a:t>
            </a:r>
            <a:endParaRPr lang="en-US" sz="14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7" name="Flowchart: Alternate Process 6"/>
          <p:cNvSpPr/>
          <p:nvPr/>
        </p:nvSpPr>
        <p:spPr>
          <a:xfrm>
            <a:off x="3643313" y="2308722"/>
            <a:ext cx="2071688" cy="642938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پیامد 1 (عملکرد)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8" name="Flowchart: Alternate Process 7"/>
          <p:cNvSpPr/>
          <p:nvPr/>
        </p:nvSpPr>
        <p:spPr>
          <a:xfrm>
            <a:off x="3791234" y="3946895"/>
            <a:ext cx="2071688" cy="642937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پیامد 2 (عملکرد)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9" name="Flowchart: Alternate Process 8"/>
          <p:cNvSpPr/>
          <p:nvPr/>
        </p:nvSpPr>
        <p:spPr>
          <a:xfrm>
            <a:off x="6858794" y="1785937"/>
            <a:ext cx="2071687" cy="642937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پیامد 1- 1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0" name="Flowchart: Alternate Process 9"/>
          <p:cNvSpPr/>
          <p:nvPr/>
        </p:nvSpPr>
        <p:spPr>
          <a:xfrm>
            <a:off x="6841135" y="2786063"/>
            <a:ext cx="2071687" cy="642937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پیامد 2- 1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1" name="Flowchart: Alternate Process 10"/>
          <p:cNvSpPr/>
          <p:nvPr/>
        </p:nvSpPr>
        <p:spPr>
          <a:xfrm>
            <a:off x="6858794" y="3607594"/>
            <a:ext cx="2071687" cy="642938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پیامد 1- 2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2" name="Flowchart: Alternate Process 11"/>
          <p:cNvSpPr/>
          <p:nvPr/>
        </p:nvSpPr>
        <p:spPr>
          <a:xfrm>
            <a:off x="6841134" y="4459956"/>
            <a:ext cx="2071687" cy="642937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پیامد 2- 2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952836" y="926083"/>
            <a:ext cx="1357313" cy="7143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انتظار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38961" y="928688"/>
            <a:ext cx="1428750" cy="7143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ابزار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15" name="Elbow Connector 14"/>
          <p:cNvCxnSpPr/>
          <p:nvPr/>
        </p:nvCxnSpPr>
        <p:spPr>
          <a:xfrm flipV="1">
            <a:off x="3083825" y="2600970"/>
            <a:ext cx="535781" cy="92868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16" name="Elbow Connector 15"/>
          <p:cNvCxnSpPr>
            <a:stCxn id="6" idx="3"/>
            <a:endCxn id="8" idx="1"/>
          </p:cNvCxnSpPr>
          <p:nvPr/>
        </p:nvCxnSpPr>
        <p:spPr>
          <a:xfrm>
            <a:off x="2928938" y="3536157"/>
            <a:ext cx="862296" cy="73220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17" name="Elbow Connector 16"/>
          <p:cNvCxnSpPr>
            <a:stCxn id="7" idx="3"/>
            <a:endCxn id="9" idx="1"/>
          </p:cNvCxnSpPr>
          <p:nvPr/>
        </p:nvCxnSpPr>
        <p:spPr>
          <a:xfrm flipV="1">
            <a:off x="5715001" y="2107406"/>
            <a:ext cx="1143793" cy="522785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18" name="Elbow Connector 17"/>
          <p:cNvCxnSpPr>
            <a:stCxn id="7" idx="3"/>
            <a:endCxn id="10" idx="1"/>
          </p:cNvCxnSpPr>
          <p:nvPr/>
        </p:nvCxnSpPr>
        <p:spPr>
          <a:xfrm>
            <a:off x="5715001" y="2630191"/>
            <a:ext cx="1126134" cy="477341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19" name="Elbow Connector 18"/>
          <p:cNvCxnSpPr>
            <a:stCxn id="8" idx="3"/>
            <a:endCxn id="11" idx="1"/>
          </p:cNvCxnSpPr>
          <p:nvPr/>
        </p:nvCxnSpPr>
        <p:spPr>
          <a:xfrm flipV="1">
            <a:off x="5862922" y="3929063"/>
            <a:ext cx="995872" cy="339301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20" name="Elbow Connector 19"/>
          <p:cNvCxnSpPr>
            <a:stCxn id="8" idx="3"/>
            <a:endCxn id="12" idx="1"/>
          </p:cNvCxnSpPr>
          <p:nvPr/>
        </p:nvCxnSpPr>
        <p:spPr>
          <a:xfrm>
            <a:off x="5862922" y="4268364"/>
            <a:ext cx="978212" cy="513061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470839" y="1701504"/>
            <a:ext cx="11416" cy="106571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22" name="Straight Arrow Connector 21"/>
          <p:cNvCxnSpPr/>
          <p:nvPr/>
        </p:nvCxnSpPr>
        <p:spPr>
          <a:xfrm rot="5400000">
            <a:off x="5489786" y="2165054"/>
            <a:ext cx="928687" cy="1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sp>
        <p:nvSpPr>
          <p:cNvPr id="23" name="TextBox 20"/>
          <p:cNvSpPr txBox="1">
            <a:spLocks noChangeArrowheads="1"/>
          </p:cNvSpPr>
          <p:nvPr/>
        </p:nvSpPr>
        <p:spPr bwMode="auto">
          <a:xfrm>
            <a:off x="1719547" y="5924425"/>
            <a:ext cx="1033320" cy="708025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sz="2000" b="1" dirty="0"/>
              <a:t>تلاش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2000" b="1" dirty="0"/>
              <a:t>E</a:t>
            </a:r>
            <a:r>
              <a:rPr lang="en-US" sz="1600" dirty="0"/>
              <a:t>ffort</a:t>
            </a:r>
            <a:endParaRPr lang="en-US" sz="2000" b="1" dirty="0"/>
          </a:p>
        </p:txBody>
      </p:sp>
      <p:sp>
        <p:nvSpPr>
          <p:cNvPr id="24" name="TextBox 21"/>
          <p:cNvSpPr txBox="1">
            <a:spLocks noChangeArrowheads="1"/>
          </p:cNvSpPr>
          <p:nvPr/>
        </p:nvSpPr>
        <p:spPr bwMode="auto">
          <a:xfrm>
            <a:off x="4107836" y="5912712"/>
            <a:ext cx="1857375" cy="708025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sz="2000" b="1" dirty="0"/>
              <a:t>عملکرد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2000" b="1" dirty="0"/>
              <a:t>P</a:t>
            </a:r>
            <a:r>
              <a:rPr lang="en-US" sz="2000" dirty="0"/>
              <a:t>erformance</a:t>
            </a:r>
            <a:endParaRPr lang="en-US" sz="2000" b="1" dirty="0"/>
          </a:p>
        </p:txBody>
      </p:sp>
      <p:sp>
        <p:nvSpPr>
          <p:cNvPr id="25" name="TextBox 22"/>
          <p:cNvSpPr txBox="1">
            <a:spLocks noChangeArrowheads="1"/>
          </p:cNvSpPr>
          <p:nvPr/>
        </p:nvSpPr>
        <p:spPr bwMode="auto">
          <a:xfrm>
            <a:off x="7108824" y="5912712"/>
            <a:ext cx="1571625" cy="708025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B Nazanin" panose="00000400000000000000" pitchFamily="2" charset="-7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sz="2000" b="1"/>
              <a:t>عواقب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2000" b="1"/>
              <a:t>O</a:t>
            </a:r>
            <a:r>
              <a:rPr lang="en-US" sz="2000"/>
              <a:t>utcomes</a:t>
            </a:r>
            <a:endParaRPr lang="en-US" sz="2000" b="1"/>
          </a:p>
        </p:txBody>
      </p:sp>
      <p:cxnSp>
        <p:nvCxnSpPr>
          <p:cNvPr id="26" name="Straight Arrow Connector 25"/>
          <p:cNvCxnSpPr>
            <a:stCxn id="23" idx="3"/>
            <a:endCxn id="24" idx="1"/>
          </p:cNvCxnSpPr>
          <p:nvPr/>
        </p:nvCxnSpPr>
        <p:spPr>
          <a:xfrm flipV="1">
            <a:off x="2752867" y="6266725"/>
            <a:ext cx="1354969" cy="117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27" name="Straight Arrow Connector 26"/>
          <p:cNvCxnSpPr>
            <a:stCxn id="24" idx="3"/>
            <a:endCxn id="25" idx="1"/>
          </p:cNvCxnSpPr>
          <p:nvPr/>
        </p:nvCxnSpPr>
        <p:spPr>
          <a:xfrm>
            <a:off x="5965211" y="6266725"/>
            <a:ext cx="1143613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</p:spTree>
    <p:extLst>
      <p:ext uri="{BB962C8B-B14F-4D97-AF65-F5344CB8AC3E}">
        <p14:creationId xmlns:p14="http://schemas.microsoft.com/office/powerpoint/2010/main" val="67628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3808" y="476672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ده فرمان برای مدیران بر اساس مضامین نظریه انتظار</a:t>
            </a:r>
            <a:endParaRPr lang="en-US" sz="4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1403648" y="1546186"/>
            <a:ext cx="7355160" cy="5311814"/>
          </a:xfrm>
        </p:spPr>
        <p:txBody>
          <a:bodyPr/>
          <a:lstStyle/>
          <a:p>
            <a:pPr marL="342900" lvl="0" indent="-3429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1800" dirty="0">
                <a:latin typeface="Calibri" panose="020F0502020204030204" pitchFamily="34" charset="0"/>
                <a:cs typeface="B Zar" panose="00000400000000000000" pitchFamily="2" charset="-78"/>
              </a:rPr>
              <a:t>پیامدهای ارزشمند را برای کارکنان تعیین کنید.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1800" dirty="0">
                <a:latin typeface="Calibri" panose="020F0502020204030204" pitchFamily="34" charset="0"/>
                <a:cs typeface="B Zar" panose="00000400000000000000" pitchFamily="2" charset="-78"/>
              </a:rPr>
              <a:t>عملکرد خوب را تعریف و به رفتارهای مناسب پاداش دهید و نظام پاداش را شفاف کنید .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1800" dirty="0">
                <a:latin typeface="Calibri" panose="020F0502020204030204" pitchFamily="34" charset="0"/>
                <a:cs typeface="B Zar" panose="00000400000000000000" pitchFamily="2" charset="-78"/>
              </a:rPr>
              <a:t>مطمئن شوید که کارکنان می توانند به اهداف عملکردی برسند .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1800" dirty="0">
                <a:latin typeface="Calibri" panose="020F0502020204030204" pitchFamily="34" charset="0"/>
                <a:cs typeface="B Zar" panose="00000400000000000000" pitchFamily="2" charset="-78"/>
              </a:rPr>
              <a:t>پیامدهای مطلوب را به سطوح عملکردی پیوند دهید.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1800" dirty="0">
                <a:latin typeface="Calibri" panose="020F0502020204030204" pitchFamily="34" charset="0"/>
                <a:cs typeface="B Zar" panose="00000400000000000000" pitchFamily="2" charset="-78"/>
              </a:rPr>
              <a:t>اطمینان حاصل کنید پیامدها برای تحریک تلاش کفایت می کنند .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1800" dirty="0">
                <a:latin typeface="Calibri" panose="020F0502020204030204" pitchFamily="34" charset="0"/>
                <a:cs typeface="B Zar" panose="00000400000000000000" pitchFamily="2" charset="-78"/>
              </a:rPr>
              <a:t>نظام پاداش را به طور مرتب ارزیابی کنید تا عادلانه باشد .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1800" dirty="0">
                <a:latin typeface="Calibri" panose="020F0502020204030204" pitchFamily="34" charset="0"/>
                <a:cs typeface="B Zar" panose="00000400000000000000" pitchFamily="2" charset="-78"/>
              </a:rPr>
              <a:t>کارهای چالشی طراحی کنید . 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1800" dirty="0">
                <a:latin typeface="Calibri" panose="020F0502020204030204" pitchFamily="34" charset="0"/>
                <a:cs typeface="B Zar" panose="00000400000000000000" pitchFamily="2" charset="-78"/>
              </a:rPr>
              <a:t>بخشی از پاداش ها را به کار گروهی اختصاص دهید تا همکاری و کار تیمی تشویق شود .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1800" dirty="0">
                <a:latin typeface="Calibri" panose="020F0502020204030204" pitchFamily="34" charset="0"/>
                <a:cs typeface="B Zar" panose="00000400000000000000" pitchFamily="2" charset="-78"/>
              </a:rPr>
              <a:t>به صورت دوره ای سطح انگیزش کارکنان را با مصاحبه و پرسشنامه های بی نام اندازه گیری </a:t>
            </a:r>
            <a:r>
              <a:rPr lang="fa-IR" sz="1800" dirty="0" smtClean="0">
                <a:latin typeface="Calibri" panose="020F0502020204030204" pitchFamily="34" charset="0"/>
                <a:cs typeface="B Zar" panose="00000400000000000000" pitchFamily="2" charset="-78"/>
              </a:rPr>
              <a:t>کنید</a:t>
            </a:r>
            <a:r>
              <a:rPr lang="en-US" sz="1800" dirty="0" smtClean="0">
                <a:latin typeface="Calibri" panose="020F0502020204030204" pitchFamily="34" charset="0"/>
                <a:cs typeface="B Zar" panose="00000400000000000000" pitchFamily="2" charset="-78"/>
              </a:rPr>
              <a:t>.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1800" dirty="0">
                <a:latin typeface="Calibri" panose="020F0502020204030204" pitchFamily="34" charset="0"/>
                <a:cs typeface="B Zar" panose="00000400000000000000" pitchFamily="2" charset="-78"/>
              </a:rPr>
              <a:t>به خاطر وجود تفاوتهای فردی ، نظام انگیزشی را انعطاف پذیر طراحی کنید .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218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5896" y="506082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5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نظریه برابری آدامز </a:t>
            </a:r>
            <a:endParaRPr lang="en-US" sz="5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1403648" y="1844824"/>
            <a:ext cx="7293496" cy="4147865"/>
          </a:xfrm>
        </p:spPr>
        <p:txBody>
          <a:bodyPr/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گرایش به مقایسه در انسان با توجه به داده و ستانده در عملی که انجام می دهد.</a:t>
            </a:r>
            <a:endParaRPr lang="en-US" sz="20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افراد این مقایسه در چهار حوزه ذیل انجام می دهند:</a:t>
            </a:r>
          </a:p>
          <a:p>
            <a:pPr marL="1200150" lvl="1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000" dirty="0" smtClean="0">
                <a:solidFill>
                  <a:schemeClr val="bg1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درون سازمان با خود</a:t>
            </a:r>
          </a:p>
          <a:p>
            <a:pPr marL="1200150" lvl="1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000" dirty="0" smtClean="0">
                <a:solidFill>
                  <a:schemeClr val="bg1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خارج از سازمان با خود</a:t>
            </a:r>
          </a:p>
          <a:p>
            <a:pPr marL="1200150" lvl="1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000" dirty="0" smtClean="0">
                <a:solidFill>
                  <a:schemeClr val="bg1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درون سازمان با دیگری</a:t>
            </a:r>
          </a:p>
          <a:p>
            <a:pPr marL="1200150" lvl="1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000" dirty="0" smtClean="0">
                <a:solidFill>
                  <a:schemeClr val="bg1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خارج از سازمان با دیگری</a:t>
            </a:r>
            <a:endParaRPr lang="en-US" sz="2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69" descr="JohnAdams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06082"/>
            <a:ext cx="791269" cy="784788"/>
          </a:xfrm>
          <a:prstGeom prst="rect">
            <a:avLst/>
          </a:prstGeom>
          <a:noFill/>
          <a:ln>
            <a:noFill/>
          </a:ln>
          <a:effectLst>
            <a:outerShdw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749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59176" y="203499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5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نظریه برابری آدامز </a:t>
            </a:r>
            <a:endParaRPr lang="en-US" sz="5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75" name="Flowchart: Extract 74"/>
          <p:cNvSpPr/>
          <p:nvPr/>
        </p:nvSpPr>
        <p:spPr>
          <a:xfrm>
            <a:off x="1268289" y="6036469"/>
            <a:ext cx="3500437" cy="142875"/>
          </a:xfrm>
          <a:prstGeom prst="flowChartExtra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76" name="Straight Connector 75"/>
          <p:cNvCxnSpPr>
            <a:stCxn id="75" idx="0"/>
            <a:endCxn id="77" idx="2"/>
          </p:cNvCxnSpPr>
          <p:nvPr/>
        </p:nvCxnSpPr>
        <p:spPr>
          <a:xfrm flipH="1" flipV="1">
            <a:off x="3000354" y="4143377"/>
            <a:ext cx="18154" cy="189309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7" name="Rectangle 76"/>
          <p:cNvSpPr/>
          <p:nvPr/>
        </p:nvSpPr>
        <p:spPr>
          <a:xfrm>
            <a:off x="1964503" y="3428997"/>
            <a:ext cx="2071702" cy="71438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نابرابری مثبت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78" name="Straight Connector 77"/>
          <p:cNvCxnSpPr/>
          <p:nvPr/>
        </p:nvCxnSpPr>
        <p:spPr>
          <a:xfrm rot="5400000">
            <a:off x="1102845" y="4272391"/>
            <a:ext cx="1143000" cy="857250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2143104" y="4171102"/>
            <a:ext cx="39690" cy="918821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82" name="Straight Connector 81"/>
          <p:cNvCxnSpPr/>
          <p:nvPr/>
        </p:nvCxnSpPr>
        <p:spPr>
          <a:xfrm flipH="1">
            <a:off x="3018506" y="4135333"/>
            <a:ext cx="357192" cy="579542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3397713" y="4120709"/>
            <a:ext cx="436256" cy="594166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sp>
        <p:nvSpPr>
          <p:cNvPr id="84" name="TextBox 83"/>
          <p:cNvSpPr txBox="1"/>
          <p:nvPr/>
        </p:nvSpPr>
        <p:spPr>
          <a:xfrm>
            <a:off x="714437" y="5044669"/>
            <a:ext cx="1714500" cy="830997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پیامدهای فرد</a:t>
            </a: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داده های فرد</a:t>
            </a:r>
            <a:endParaRPr lang="en-US" sz="16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85" name="Straight Connector 84"/>
          <p:cNvCxnSpPr/>
          <p:nvPr/>
        </p:nvCxnSpPr>
        <p:spPr>
          <a:xfrm rot="10800000">
            <a:off x="1019949" y="5501189"/>
            <a:ext cx="1143000" cy="1587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sp>
        <p:nvSpPr>
          <p:cNvPr id="86" name="TextBox 85"/>
          <p:cNvSpPr txBox="1"/>
          <p:nvPr/>
        </p:nvSpPr>
        <p:spPr>
          <a:xfrm>
            <a:off x="2584667" y="4714875"/>
            <a:ext cx="1714500" cy="78483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پیامدهای دیگری</a:t>
            </a: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400" dirty="0">
                <a:solidFill>
                  <a:schemeClr val="tx1"/>
                </a:solidFill>
                <a:cs typeface="B Nazanin" panose="00000400000000000000" pitchFamily="2" charset="-78"/>
              </a:rPr>
              <a:t>داده های دیگری</a:t>
            </a:r>
            <a:endParaRPr lang="en-US" sz="14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87" name="Straight Connector 86"/>
          <p:cNvCxnSpPr/>
          <p:nvPr/>
        </p:nvCxnSpPr>
        <p:spPr>
          <a:xfrm rot="10800000">
            <a:off x="2888488" y="5107794"/>
            <a:ext cx="1143000" cy="1587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sp>
        <p:nvSpPr>
          <p:cNvPr id="88" name="Flowchart: Extract 87"/>
          <p:cNvSpPr/>
          <p:nvPr/>
        </p:nvSpPr>
        <p:spPr>
          <a:xfrm>
            <a:off x="5429250" y="5929313"/>
            <a:ext cx="3500438" cy="142875"/>
          </a:xfrm>
          <a:prstGeom prst="flowChartExtra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89" name="Straight Connector 88"/>
          <p:cNvCxnSpPr>
            <a:stCxn id="88" idx="0"/>
            <a:endCxn id="90" idx="2"/>
          </p:cNvCxnSpPr>
          <p:nvPr/>
        </p:nvCxnSpPr>
        <p:spPr>
          <a:xfrm rot="5400000" flipH="1" flipV="1">
            <a:off x="6250781" y="5001419"/>
            <a:ext cx="1857375" cy="1588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0" name="Rectangle 89"/>
          <p:cNvSpPr/>
          <p:nvPr/>
        </p:nvSpPr>
        <p:spPr>
          <a:xfrm>
            <a:off x="6143636" y="3357562"/>
            <a:ext cx="2071702" cy="71438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نابرابری منفی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91" name="Straight Connector 90"/>
          <p:cNvCxnSpPr/>
          <p:nvPr/>
        </p:nvCxnSpPr>
        <p:spPr>
          <a:xfrm rot="10800000" flipV="1">
            <a:off x="5286375" y="4071938"/>
            <a:ext cx="857250" cy="642937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6143625" y="4071938"/>
            <a:ext cx="857250" cy="642937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sp>
        <p:nvSpPr>
          <p:cNvPr id="93" name="Trapezoid 92"/>
          <p:cNvSpPr/>
          <p:nvPr/>
        </p:nvSpPr>
        <p:spPr>
          <a:xfrm flipH="1" flipV="1">
            <a:off x="5286375" y="4714875"/>
            <a:ext cx="1714500" cy="714375"/>
          </a:xfrm>
          <a:prstGeom prst="trapezoid">
            <a:avLst>
              <a:gd name="adj" fmla="val 5700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94" name="Trapezoid 93"/>
          <p:cNvSpPr/>
          <p:nvPr/>
        </p:nvSpPr>
        <p:spPr>
          <a:xfrm flipH="1" flipV="1">
            <a:off x="7358063" y="5214938"/>
            <a:ext cx="1714500" cy="714375"/>
          </a:xfrm>
          <a:prstGeom prst="trapezoid">
            <a:avLst>
              <a:gd name="adj" fmla="val 5824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95" name="Straight Connector 94"/>
          <p:cNvCxnSpPr/>
          <p:nvPr/>
        </p:nvCxnSpPr>
        <p:spPr>
          <a:xfrm rot="5400000">
            <a:off x="7215188" y="4214813"/>
            <a:ext cx="1143000" cy="857250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96" name="Straight Connector 95"/>
          <p:cNvCxnSpPr/>
          <p:nvPr/>
        </p:nvCxnSpPr>
        <p:spPr>
          <a:xfrm rot="16200000" flipH="1">
            <a:off x="8072438" y="4214813"/>
            <a:ext cx="1143000" cy="857250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sp>
        <p:nvSpPr>
          <p:cNvPr id="97" name="TextBox 96"/>
          <p:cNvSpPr txBox="1"/>
          <p:nvPr/>
        </p:nvSpPr>
        <p:spPr>
          <a:xfrm>
            <a:off x="5286375" y="4643438"/>
            <a:ext cx="1714500" cy="830997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پیامدهای فرد</a:t>
            </a: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داده های فرد</a:t>
            </a:r>
            <a:endParaRPr lang="en-US" sz="16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98" name="Straight Connector 97"/>
          <p:cNvCxnSpPr/>
          <p:nvPr/>
        </p:nvCxnSpPr>
        <p:spPr>
          <a:xfrm rot="10800000">
            <a:off x="5572125" y="5072063"/>
            <a:ext cx="1143000" cy="1587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sp>
        <p:nvSpPr>
          <p:cNvPr id="99" name="TextBox 98"/>
          <p:cNvSpPr txBox="1"/>
          <p:nvPr/>
        </p:nvSpPr>
        <p:spPr>
          <a:xfrm>
            <a:off x="7358063" y="5143500"/>
            <a:ext cx="1714500" cy="78483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پیامدهای دیگری</a:t>
            </a: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400" dirty="0">
                <a:solidFill>
                  <a:schemeClr val="tx1"/>
                </a:solidFill>
                <a:cs typeface="B Nazanin" panose="00000400000000000000" pitchFamily="2" charset="-78"/>
              </a:rPr>
              <a:t>داده های دیگری</a:t>
            </a:r>
            <a:endParaRPr lang="en-US" sz="14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100" name="Straight Connector 99"/>
          <p:cNvCxnSpPr/>
          <p:nvPr/>
        </p:nvCxnSpPr>
        <p:spPr>
          <a:xfrm rot="10800000">
            <a:off x="7643813" y="5572125"/>
            <a:ext cx="1143000" cy="1588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sp>
        <p:nvSpPr>
          <p:cNvPr id="101" name="Flowchart: Extract 100"/>
          <p:cNvSpPr/>
          <p:nvPr/>
        </p:nvSpPr>
        <p:spPr>
          <a:xfrm>
            <a:off x="2857500" y="3071813"/>
            <a:ext cx="3500438" cy="142875"/>
          </a:xfrm>
          <a:prstGeom prst="flowChartExtra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102" name="Straight Connector 101"/>
          <p:cNvCxnSpPr>
            <a:stCxn id="101" idx="0"/>
            <a:endCxn id="103" idx="2"/>
          </p:cNvCxnSpPr>
          <p:nvPr/>
        </p:nvCxnSpPr>
        <p:spPr>
          <a:xfrm rot="5400000" flipH="1" flipV="1">
            <a:off x="3893344" y="2356644"/>
            <a:ext cx="1428750" cy="1588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3" name="Rectangle 102"/>
          <p:cNvSpPr/>
          <p:nvPr/>
        </p:nvSpPr>
        <p:spPr>
          <a:xfrm>
            <a:off x="3571869" y="928670"/>
            <a:ext cx="2071702" cy="71438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400" b="1" dirty="0">
                <a:solidFill>
                  <a:schemeClr val="tx1"/>
                </a:solidFill>
                <a:cs typeface="B Nazanin" panose="00000400000000000000" pitchFamily="2" charset="-78"/>
              </a:rPr>
              <a:t>برابری</a:t>
            </a:r>
            <a:endParaRPr lang="en-US" sz="24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104" name="Straight Connector 103"/>
          <p:cNvCxnSpPr/>
          <p:nvPr/>
        </p:nvCxnSpPr>
        <p:spPr>
          <a:xfrm rot="10800000" flipV="1">
            <a:off x="2714625" y="1643063"/>
            <a:ext cx="857250" cy="642937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3571875" y="1643063"/>
            <a:ext cx="857250" cy="642937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sp>
        <p:nvSpPr>
          <p:cNvPr id="106" name="Trapezoid 105"/>
          <p:cNvSpPr/>
          <p:nvPr/>
        </p:nvSpPr>
        <p:spPr>
          <a:xfrm flipH="1" flipV="1">
            <a:off x="2714625" y="2286000"/>
            <a:ext cx="1714500" cy="714375"/>
          </a:xfrm>
          <a:prstGeom prst="trapezoid">
            <a:avLst>
              <a:gd name="adj" fmla="val 5700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07" name="Trapezoid 106"/>
          <p:cNvSpPr/>
          <p:nvPr/>
        </p:nvSpPr>
        <p:spPr>
          <a:xfrm flipH="1" flipV="1">
            <a:off x="4786313" y="2286000"/>
            <a:ext cx="1714500" cy="714375"/>
          </a:xfrm>
          <a:prstGeom prst="trapezoid">
            <a:avLst>
              <a:gd name="adj" fmla="val 5824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108" name="Straight Connector 107"/>
          <p:cNvCxnSpPr/>
          <p:nvPr/>
        </p:nvCxnSpPr>
        <p:spPr>
          <a:xfrm rot="10800000" flipV="1">
            <a:off x="4786313" y="1643063"/>
            <a:ext cx="857250" cy="642937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109" name="Straight Connector 108"/>
          <p:cNvCxnSpPr/>
          <p:nvPr/>
        </p:nvCxnSpPr>
        <p:spPr>
          <a:xfrm>
            <a:off x="5643563" y="1643063"/>
            <a:ext cx="857250" cy="642937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sp>
        <p:nvSpPr>
          <p:cNvPr id="110" name="TextBox 109"/>
          <p:cNvSpPr txBox="1"/>
          <p:nvPr/>
        </p:nvSpPr>
        <p:spPr>
          <a:xfrm>
            <a:off x="2714625" y="2170113"/>
            <a:ext cx="1714500" cy="830997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پیامدهای فرد</a:t>
            </a: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داده های فرد</a:t>
            </a:r>
            <a:endParaRPr lang="en-US" sz="16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111" name="Straight Connector 110"/>
          <p:cNvCxnSpPr/>
          <p:nvPr/>
        </p:nvCxnSpPr>
        <p:spPr>
          <a:xfrm rot="10800000">
            <a:off x="3000375" y="2598738"/>
            <a:ext cx="1143000" cy="1587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sp>
        <p:nvSpPr>
          <p:cNvPr id="112" name="TextBox 111"/>
          <p:cNvSpPr txBox="1"/>
          <p:nvPr/>
        </p:nvSpPr>
        <p:spPr>
          <a:xfrm>
            <a:off x="4786313" y="2214563"/>
            <a:ext cx="1714500" cy="78483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600" dirty="0">
                <a:solidFill>
                  <a:schemeClr val="tx1"/>
                </a:solidFill>
                <a:cs typeface="B Nazanin" panose="00000400000000000000" pitchFamily="2" charset="-78"/>
              </a:rPr>
              <a:t>پیامدهای دیگری</a:t>
            </a: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400" dirty="0">
                <a:solidFill>
                  <a:schemeClr val="tx1"/>
                </a:solidFill>
                <a:cs typeface="B Nazanin" panose="00000400000000000000" pitchFamily="2" charset="-78"/>
              </a:rPr>
              <a:t>داده های دیگری</a:t>
            </a:r>
            <a:endParaRPr lang="en-US" sz="14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113" name="Straight Connector 112"/>
          <p:cNvCxnSpPr/>
          <p:nvPr/>
        </p:nvCxnSpPr>
        <p:spPr>
          <a:xfrm rot="10800000">
            <a:off x="5072063" y="2643188"/>
            <a:ext cx="1143000" cy="1587"/>
          </a:xfrm>
          <a:prstGeom prst="lin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sp>
        <p:nvSpPr>
          <p:cNvPr id="114" name="Flowchart: Extract 113"/>
          <p:cNvSpPr/>
          <p:nvPr/>
        </p:nvSpPr>
        <p:spPr>
          <a:xfrm flipV="1">
            <a:off x="3571875" y="928688"/>
            <a:ext cx="2071688" cy="142875"/>
          </a:xfrm>
          <a:prstGeom prst="flowChartExtra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15" name="Flowchart: Extract 114"/>
          <p:cNvSpPr/>
          <p:nvPr/>
        </p:nvSpPr>
        <p:spPr>
          <a:xfrm flipV="1">
            <a:off x="1982663" y="3456722"/>
            <a:ext cx="2071687" cy="142875"/>
          </a:xfrm>
          <a:prstGeom prst="flowChartExtra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16" name="Flowchart: Extract 115"/>
          <p:cNvSpPr/>
          <p:nvPr/>
        </p:nvSpPr>
        <p:spPr>
          <a:xfrm flipV="1">
            <a:off x="6143625" y="3370262"/>
            <a:ext cx="2071688" cy="142875"/>
          </a:xfrm>
          <a:prstGeom prst="flowChartExtra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2173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>
            <a:endCxn id="8" idx="2"/>
          </p:cNvCxnSpPr>
          <p:nvPr/>
        </p:nvCxnSpPr>
        <p:spPr>
          <a:xfrm flipH="1" flipV="1">
            <a:off x="4572000" y="1571611"/>
            <a:ext cx="17860" cy="4214827"/>
          </a:xfrm>
          <a:prstGeom prst="lin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cxnSp>
      <p:sp>
        <p:nvSpPr>
          <p:cNvPr id="8" name="Rectangle 7"/>
          <p:cNvSpPr/>
          <p:nvPr/>
        </p:nvSpPr>
        <p:spPr>
          <a:xfrm>
            <a:off x="2143108" y="840134"/>
            <a:ext cx="4857784" cy="731477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b" anchorCtr="1"/>
          <a:lstStyle/>
          <a:p>
            <a:pPr algn="ctr" eaLnBrk="1" fontAlgn="auto" hangingPunct="1">
              <a:spcBef>
                <a:spcPts val="2400"/>
              </a:spcBef>
              <a:spcAft>
                <a:spcPts val="1800"/>
              </a:spcAft>
              <a:defRPr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مقیاس برابری داده های فرد در مقابل آن چه بابت شغل و فعالیت دریافت می کند 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42875" y="2000250"/>
            <a:ext cx="2714625" cy="1857375"/>
          </a:xfrm>
          <a:prstGeom prst="lin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cxnSp>
      <p:cxnSp>
        <p:nvCxnSpPr>
          <p:cNvPr id="10" name="Straight Connector 9"/>
          <p:cNvCxnSpPr/>
          <p:nvPr/>
        </p:nvCxnSpPr>
        <p:spPr>
          <a:xfrm rot="16200000" flipH="1">
            <a:off x="1714500" y="2000250"/>
            <a:ext cx="2714625" cy="1857375"/>
          </a:xfrm>
          <a:prstGeom prst="lin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cxnSp>
      <p:sp>
        <p:nvSpPr>
          <p:cNvPr id="11" name="Trapezoid 10"/>
          <p:cNvSpPr/>
          <p:nvPr/>
        </p:nvSpPr>
        <p:spPr>
          <a:xfrm flipH="1" flipV="1">
            <a:off x="285750" y="4286250"/>
            <a:ext cx="3714750" cy="857250"/>
          </a:xfrm>
          <a:prstGeom prst="trapezoid">
            <a:avLst>
              <a:gd name="adj" fmla="val 57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14438" y="4429125"/>
            <a:ext cx="1714500" cy="369332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داده ها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rot="5400000">
            <a:off x="4714875" y="2000250"/>
            <a:ext cx="2714625" cy="1857375"/>
          </a:xfrm>
          <a:prstGeom prst="lin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cxnSp>
      <p:cxnSp>
        <p:nvCxnSpPr>
          <p:cNvPr id="16" name="Straight Connector 15"/>
          <p:cNvCxnSpPr/>
          <p:nvPr/>
        </p:nvCxnSpPr>
        <p:spPr>
          <a:xfrm rot="16200000" flipH="1">
            <a:off x="6572250" y="2000250"/>
            <a:ext cx="2714625" cy="1857375"/>
          </a:xfrm>
          <a:prstGeom prst="lin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cxnSp>
      <p:sp>
        <p:nvSpPr>
          <p:cNvPr id="17" name="Trapezoid 16"/>
          <p:cNvSpPr/>
          <p:nvPr/>
        </p:nvSpPr>
        <p:spPr>
          <a:xfrm flipH="1" flipV="1">
            <a:off x="5143500" y="4286250"/>
            <a:ext cx="3714750" cy="857250"/>
          </a:xfrm>
          <a:prstGeom prst="trapezoid">
            <a:avLst>
              <a:gd name="adj" fmla="val 5700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15063" y="4429125"/>
            <a:ext cx="1714500" cy="369332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ستاده ها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85750" y="2428875"/>
            <a:ext cx="3643313" cy="142875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کار من به سازمان چه داده است : </a:t>
            </a:r>
          </a:p>
          <a:p>
            <a:pPr algn="justLow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زمان ، تلاش  ، توانایی ، وفاداری ، تحمل ، انعطاف پذیری ، تمامیت ، تعهد ، قابلیت اطمینان ، قلب و روح ، فداکاری شخصی و ...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214938" y="2428875"/>
            <a:ext cx="3643312" cy="142875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آنچه من بابت کارم گرفته ام : </a:t>
            </a:r>
          </a:p>
          <a:p>
            <a:pPr algn="justLow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پرداخت ، جایزه ، قدرت پردازش ، مزایای ، امنیتی ، به رسمیت شناختن ، علاقه ، توسعه ، شهرت ، ستایش ، مسئوليت ، لذت و ...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76359" y="5786438"/>
            <a:ext cx="8643937" cy="85725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کارکنان داده های خود به سازمان را در مقابل آنچه بابت کار دریافت می کنند مقایسه کرده و در صورت احساس برابری و یا مازاد دریافت نسبت به داده ادامه کار می دهند و در غیر این صورت نمود های رفتاری </a:t>
            </a: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خاصی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بروز می دهند .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9002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624" y="476672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5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«</a:t>
            </a:r>
            <a:r>
              <a:rPr lang="fa-IR" sz="54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نمود </a:t>
            </a:r>
            <a:r>
              <a:rPr lang="fa-IR" sz="5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های رفتاری تئوری </a:t>
            </a:r>
            <a:r>
              <a:rPr lang="fa-IR" sz="54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برابری</a:t>
            </a:r>
            <a:r>
              <a:rPr lang="fa-IR" sz="5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»</a:t>
            </a:r>
            <a:endParaRPr lang="en-US" sz="5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457584484"/>
              </p:ext>
            </p:extLst>
          </p:nvPr>
        </p:nvGraphicFramePr>
        <p:xfrm>
          <a:off x="1835696" y="1700808"/>
          <a:ext cx="6564313" cy="4896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41836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5896" y="195078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تئوری عدالت سازمانی</a:t>
            </a: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</p:spPr>
        <p:txBody>
          <a:bodyPr/>
          <a:lstStyle/>
          <a:p>
            <a:pPr algn="r" rtl="1"/>
            <a:r>
              <a:rPr lang="fa-IR" b="1" dirty="0">
                <a:cs typeface="B Nazanin" panose="00000400000000000000" pitchFamily="2" charset="-78"/>
              </a:rPr>
              <a:t>تلاش های بعدی برای گسترش نظریه برابری به شکل گیری مفهوم عدالت سازمانی منجر شده است </a:t>
            </a:r>
            <a:r>
              <a:rPr lang="fa-IR" b="1" dirty="0" smtClean="0">
                <a:cs typeface="B Nazanin" panose="00000400000000000000" pitchFamily="2" charset="-78"/>
              </a:rPr>
              <a:t>.</a:t>
            </a:r>
            <a:endParaRPr lang="en-US" b="1" dirty="0">
              <a:cs typeface="B Nazanin" panose="00000400000000000000" pitchFamily="2" charset="-78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281893823"/>
              </p:ext>
            </p:extLst>
          </p:nvPr>
        </p:nvGraphicFramePr>
        <p:xfrm>
          <a:off x="2328639" y="2276872"/>
          <a:ext cx="6358161" cy="39604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479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3848" y="116632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8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نظریه هدف گذاری لاک و لاتام</a:t>
            </a:r>
            <a:endParaRPr lang="en-US" sz="48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pic>
        <p:nvPicPr>
          <p:cNvPr id="5" name="Picture 4" descr="Locke,-B_-Durwo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284726"/>
            <a:ext cx="682179" cy="8400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556792"/>
            <a:ext cx="8786812" cy="439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justLow" rtl="1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§"/>
              <a:defRPr/>
            </a:pPr>
            <a:r>
              <a:rPr lang="fa-IR" sz="2800" b="1" dirty="0">
                <a:solidFill>
                  <a:schemeClr val="bg1"/>
                </a:solidFill>
                <a:cs typeface="B Nazanin" panose="00000400000000000000" pitchFamily="2" charset="-78"/>
              </a:rPr>
              <a:t>نظریه هدف گذاری :</a:t>
            </a:r>
          </a:p>
          <a:p>
            <a:pPr marL="542925" indent="-542925" algn="justLow" rtl="1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§"/>
              <a:defRPr/>
            </a:pPr>
            <a:r>
              <a:rPr lang="fa-IR" sz="2500" dirty="0">
                <a:solidFill>
                  <a:schemeClr val="bg1"/>
                </a:solidFill>
                <a:latin typeface="+mn-lt"/>
                <a:cs typeface="B Mitra" pitchFamily="2" charset="-78"/>
              </a:rPr>
              <a:t>در صدد تبیین هدف به عنوان یک عامل انگیزشی است . </a:t>
            </a:r>
          </a:p>
          <a:p>
            <a:pPr marL="542925" indent="-542925" algn="justLow" rtl="1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§"/>
              <a:defRPr/>
            </a:pPr>
            <a:r>
              <a:rPr lang="fa-IR" sz="2500" dirty="0">
                <a:solidFill>
                  <a:schemeClr val="bg1"/>
                </a:solidFill>
                <a:latin typeface="+mn-lt"/>
                <a:cs typeface="B Mitra" pitchFamily="2" charset="-78"/>
              </a:rPr>
              <a:t>مشخص کردن هدف به عنوان یک انگیزه درونی عمل می کند.</a:t>
            </a:r>
          </a:p>
          <a:p>
            <a:pPr marL="542925" indent="-542925" algn="justLow" rtl="1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§"/>
              <a:defRPr/>
            </a:pPr>
            <a:r>
              <a:rPr lang="fa-IR" sz="2500" dirty="0">
                <a:solidFill>
                  <a:schemeClr val="bg1"/>
                </a:solidFill>
                <a:latin typeface="+mn-lt"/>
                <a:cs typeface="B Mitra" pitchFamily="2" charset="-78"/>
              </a:rPr>
              <a:t>هدف میزان و نوع تلاش فرد را تعیین می کند .</a:t>
            </a:r>
          </a:p>
          <a:p>
            <a:pPr marL="542925" indent="-542925" algn="justLow" rtl="1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§"/>
              <a:defRPr/>
            </a:pPr>
            <a:r>
              <a:rPr lang="fa-IR" sz="2500" dirty="0">
                <a:solidFill>
                  <a:schemeClr val="bg1"/>
                </a:solidFill>
                <a:latin typeface="+mn-lt"/>
                <a:cs typeface="B Mitra" pitchFamily="2" charset="-78"/>
              </a:rPr>
              <a:t>هدف های خاص و مشکل موجب افزایش عملکرد می شود .</a:t>
            </a:r>
          </a:p>
          <a:p>
            <a:pPr marL="542925" indent="-542925" algn="justLow" rtl="1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chemeClr val="accent6"/>
              </a:buClr>
              <a:buFont typeface="Wingdings" panose="05000000000000000000" pitchFamily="2" charset="2"/>
              <a:buChar char="§"/>
              <a:defRPr/>
            </a:pPr>
            <a:r>
              <a:rPr lang="fa-IR" sz="2500" dirty="0">
                <a:solidFill>
                  <a:schemeClr val="bg1"/>
                </a:solidFill>
                <a:latin typeface="+mn-lt"/>
                <a:cs typeface="B Mitra" pitchFamily="2" charset="-78"/>
              </a:rPr>
              <a:t>مشارکت افراد در تعیین اهداف گاهی نتایج خوب و گاهی نتایج نا مطلوب دارد .</a:t>
            </a:r>
          </a:p>
        </p:txBody>
      </p:sp>
    </p:spTree>
    <p:extLst>
      <p:ext uri="{BB962C8B-B14F-4D97-AF65-F5344CB8AC3E}">
        <p14:creationId xmlns:p14="http://schemas.microsoft.com/office/powerpoint/2010/main" val="338206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4548" y="362136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4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«مدل </a:t>
            </a:r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هدف گذاری لاک و </a:t>
            </a:r>
            <a:r>
              <a:rPr lang="fa-IR" sz="44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لاتام» </a:t>
            </a:r>
            <a:endParaRPr lang="en-US" sz="4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6" name="Flowchart: Alternate Process 5"/>
          <p:cNvSpPr/>
          <p:nvPr/>
        </p:nvSpPr>
        <p:spPr>
          <a:xfrm>
            <a:off x="1427988" y="1717488"/>
            <a:ext cx="1714500" cy="642938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500" b="1" dirty="0">
                <a:solidFill>
                  <a:schemeClr val="tx1"/>
                </a:solidFill>
                <a:cs typeface="B Nazanin" panose="00000400000000000000" pitchFamily="2" charset="-78"/>
              </a:rPr>
              <a:t>1. دشواری هدف</a:t>
            </a:r>
            <a:endParaRPr lang="en-US" sz="15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7" name="Flowchart: Alternate Process 6"/>
          <p:cNvSpPr/>
          <p:nvPr/>
        </p:nvSpPr>
        <p:spPr>
          <a:xfrm>
            <a:off x="3213925" y="1728673"/>
            <a:ext cx="1714500" cy="642938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500" b="1" dirty="0">
                <a:solidFill>
                  <a:schemeClr val="tx1"/>
                </a:solidFill>
                <a:cs typeface="B Nazanin" panose="00000400000000000000" pitchFamily="2" charset="-78"/>
              </a:rPr>
              <a:t>3. پذیرش هدف</a:t>
            </a:r>
            <a:endParaRPr lang="en-US" sz="15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8" name="Flowchart: Alternate Process 7"/>
          <p:cNvSpPr/>
          <p:nvPr/>
        </p:nvSpPr>
        <p:spPr>
          <a:xfrm>
            <a:off x="5071300" y="1714500"/>
            <a:ext cx="1714500" cy="642938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500" b="1" dirty="0">
                <a:solidFill>
                  <a:schemeClr val="tx1"/>
                </a:solidFill>
                <a:cs typeface="B Nazanin" panose="00000400000000000000" pitchFamily="2" charset="-78"/>
              </a:rPr>
              <a:t>7.حمایت سازمانی</a:t>
            </a:r>
            <a:endParaRPr lang="en-US" sz="15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9" name="Flowchart: Alternate Process 8"/>
          <p:cNvSpPr/>
          <p:nvPr/>
        </p:nvSpPr>
        <p:spPr>
          <a:xfrm>
            <a:off x="7123076" y="1723044"/>
            <a:ext cx="1714500" cy="642938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500" b="1" dirty="0">
                <a:solidFill>
                  <a:schemeClr val="tx1"/>
                </a:solidFill>
                <a:cs typeface="B Nazanin" panose="00000400000000000000" pitchFamily="2" charset="-78"/>
              </a:rPr>
              <a:t>9. پاداش های درونی</a:t>
            </a:r>
            <a:endParaRPr lang="en-US" sz="15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0" name="Flowchart: Alternate Process 9"/>
          <p:cNvSpPr/>
          <p:nvPr/>
        </p:nvSpPr>
        <p:spPr>
          <a:xfrm>
            <a:off x="7401304" y="4286250"/>
            <a:ext cx="1714500" cy="642938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500" b="1" dirty="0">
                <a:solidFill>
                  <a:schemeClr val="tx1"/>
                </a:solidFill>
                <a:cs typeface="B Nazanin" panose="00000400000000000000" pitchFamily="2" charset="-78"/>
              </a:rPr>
              <a:t>10.پاداش های بیرونی</a:t>
            </a:r>
            <a:endParaRPr lang="en-US" sz="15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1" name="Flowchart: Alternate Process 10"/>
          <p:cNvSpPr/>
          <p:nvPr/>
        </p:nvSpPr>
        <p:spPr>
          <a:xfrm>
            <a:off x="5286636" y="4301419"/>
            <a:ext cx="1949659" cy="642938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500" b="1" dirty="0">
                <a:solidFill>
                  <a:schemeClr val="tx1"/>
                </a:solidFill>
                <a:cs typeface="B Nazanin" panose="00000400000000000000" pitchFamily="2" charset="-78"/>
              </a:rPr>
              <a:t>8.توانایی فردی و آموزش</a:t>
            </a:r>
            <a:endParaRPr lang="en-US" sz="15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2" name="Flowchart: Alternate Process 11"/>
          <p:cNvSpPr/>
          <p:nvPr/>
        </p:nvSpPr>
        <p:spPr>
          <a:xfrm>
            <a:off x="3336204" y="4357688"/>
            <a:ext cx="1714500" cy="642937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500" b="1" dirty="0">
                <a:solidFill>
                  <a:schemeClr val="tx1"/>
                </a:solidFill>
                <a:cs typeface="B Nazanin" panose="00000400000000000000" pitchFamily="2" charset="-78"/>
              </a:rPr>
              <a:t>4.تعهد به هدف</a:t>
            </a:r>
            <a:endParaRPr lang="en-US" sz="15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1514548" y="4367950"/>
            <a:ext cx="1714500" cy="642937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500" b="1" dirty="0">
                <a:solidFill>
                  <a:schemeClr val="tx1"/>
                </a:solidFill>
                <a:cs typeface="B Nazanin" panose="00000400000000000000" pitchFamily="2" charset="-78"/>
              </a:rPr>
              <a:t>2. خاص بودن هدف</a:t>
            </a:r>
            <a:endParaRPr lang="en-US" sz="15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4" name="Flowchart: Alternate Process 13"/>
          <p:cNvSpPr/>
          <p:nvPr/>
        </p:nvSpPr>
        <p:spPr>
          <a:xfrm>
            <a:off x="1861344" y="2998788"/>
            <a:ext cx="2786062" cy="642938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500" b="1" dirty="0">
                <a:solidFill>
                  <a:schemeClr val="tx1"/>
                </a:solidFill>
                <a:cs typeface="B Nazanin" panose="00000400000000000000" pitchFamily="2" charset="-78"/>
              </a:rPr>
              <a:t>5.تلاش هدف مدار</a:t>
            </a:r>
            <a:endParaRPr lang="en-US" sz="15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5" name="Flowchart: Alternate Process 14"/>
          <p:cNvSpPr/>
          <p:nvPr/>
        </p:nvSpPr>
        <p:spPr>
          <a:xfrm>
            <a:off x="5214938" y="3007332"/>
            <a:ext cx="1714500" cy="642938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500" b="1" dirty="0">
                <a:solidFill>
                  <a:schemeClr val="tx1"/>
                </a:solidFill>
                <a:cs typeface="B Nazanin" panose="00000400000000000000" pitchFamily="2" charset="-78"/>
              </a:rPr>
              <a:t>6.عملکرد</a:t>
            </a:r>
            <a:endParaRPr lang="en-US" sz="15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6" name="Flowchart: Alternate Process 15"/>
          <p:cNvSpPr/>
          <p:nvPr/>
        </p:nvSpPr>
        <p:spPr>
          <a:xfrm>
            <a:off x="7606245" y="3017131"/>
            <a:ext cx="1500187" cy="642938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500" b="1" dirty="0">
                <a:solidFill>
                  <a:schemeClr val="tx1"/>
                </a:solidFill>
                <a:cs typeface="B Nazanin" panose="00000400000000000000" pitchFamily="2" charset="-78"/>
              </a:rPr>
              <a:t>11. رضایت</a:t>
            </a:r>
            <a:endParaRPr lang="en-US" sz="15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17" name="Straight Arrow Connector 16"/>
          <p:cNvCxnSpPr>
            <a:stCxn id="6" idx="2"/>
          </p:cNvCxnSpPr>
          <p:nvPr/>
        </p:nvCxnSpPr>
        <p:spPr>
          <a:xfrm rot="5400000">
            <a:off x="1962975" y="2681101"/>
            <a:ext cx="642937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18" name="Straight Arrow Connector 17"/>
          <p:cNvCxnSpPr>
            <a:stCxn id="13" idx="0"/>
          </p:cNvCxnSpPr>
          <p:nvPr/>
        </p:nvCxnSpPr>
        <p:spPr>
          <a:xfrm rot="5400000" flipH="1" flipV="1">
            <a:off x="2018579" y="4006794"/>
            <a:ext cx="714375" cy="79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19" name="Straight Arrow Connector 18"/>
          <p:cNvCxnSpPr>
            <a:stCxn id="12" idx="0"/>
          </p:cNvCxnSpPr>
          <p:nvPr/>
        </p:nvCxnSpPr>
        <p:spPr>
          <a:xfrm rot="5400000" flipH="1" flipV="1">
            <a:off x="3835472" y="4001294"/>
            <a:ext cx="714375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20" name="Straight Arrow Connector 19"/>
          <p:cNvCxnSpPr>
            <a:stCxn id="7" idx="2"/>
          </p:cNvCxnSpPr>
          <p:nvPr/>
        </p:nvCxnSpPr>
        <p:spPr>
          <a:xfrm rot="5400000">
            <a:off x="3748912" y="2692286"/>
            <a:ext cx="642937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21" name="Straight Arrow Connector 20"/>
          <p:cNvCxnSpPr>
            <a:stCxn id="8" idx="2"/>
          </p:cNvCxnSpPr>
          <p:nvPr/>
        </p:nvCxnSpPr>
        <p:spPr>
          <a:xfrm rot="5400000">
            <a:off x="5607875" y="2678113"/>
            <a:ext cx="642937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22" name="Straight Arrow Connector 21"/>
          <p:cNvCxnSpPr>
            <a:stCxn id="9" idx="2"/>
            <a:endCxn id="16" idx="0"/>
          </p:cNvCxnSpPr>
          <p:nvPr/>
        </p:nvCxnSpPr>
        <p:spPr>
          <a:xfrm>
            <a:off x="7980326" y="2365982"/>
            <a:ext cx="376013" cy="6511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23" name="Straight Arrow Connector 22"/>
          <p:cNvCxnSpPr>
            <a:stCxn id="15" idx="3"/>
          </p:cNvCxnSpPr>
          <p:nvPr/>
        </p:nvCxnSpPr>
        <p:spPr>
          <a:xfrm flipV="1">
            <a:off x="6929438" y="2364395"/>
            <a:ext cx="571500" cy="9636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24" name="Straight Arrow Connector 23"/>
          <p:cNvCxnSpPr>
            <a:stCxn id="15" idx="3"/>
          </p:cNvCxnSpPr>
          <p:nvPr/>
        </p:nvCxnSpPr>
        <p:spPr>
          <a:xfrm>
            <a:off x="6929438" y="3328007"/>
            <a:ext cx="642938" cy="965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25" name="Straight Arrow Connector 24"/>
          <p:cNvCxnSpPr>
            <a:stCxn id="10" idx="0"/>
            <a:endCxn id="16" idx="2"/>
          </p:cNvCxnSpPr>
          <p:nvPr/>
        </p:nvCxnSpPr>
        <p:spPr>
          <a:xfrm flipV="1">
            <a:off x="8258554" y="3660069"/>
            <a:ext cx="97785" cy="62618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26" name="Straight Arrow Connector 25"/>
          <p:cNvCxnSpPr>
            <a:stCxn id="11" idx="0"/>
          </p:cNvCxnSpPr>
          <p:nvPr/>
        </p:nvCxnSpPr>
        <p:spPr>
          <a:xfrm flipH="1" flipV="1">
            <a:off x="6145476" y="3660069"/>
            <a:ext cx="115990" cy="6413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  <p:cxnSp>
        <p:nvCxnSpPr>
          <p:cNvPr id="27" name="Straight Arrow Connector 26"/>
          <p:cNvCxnSpPr>
            <a:stCxn id="14" idx="3"/>
            <a:endCxn id="15" idx="1"/>
          </p:cNvCxnSpPr>
          <p:nvPr/>
        </p:nvCxnSpPr>
        <p:spPr>
          <a:xfrm>
            <a:off x="4647406" y="3320257"/>
            <a:ext cx="567532" cy="85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cxnSp>
    </p:spTree>
    <p:extLst>
      <p:ext uri="{BB962C8B-B14F-4D97-AF65-F5344CB8AC3E}">
        <p14:creationId xmlns:p14="http://schemas.microsoft.com/office/powerpoint/2010/main" val="239219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5816" y="194376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متغیرهای مداخله گر در رابطه بین هدف و عملکرد</a:t>
            </a:r>
            <a:endParaRPr lang="en-US" sz="4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7" name="Flowchart: Alternate Process 6"/>
          <p:cNvSpPr/>
          <p:nvPr/>
        </p:nvSpPr>
        <p:spPr>
          <a:xfrm>
            <a:off x="1860605" y="5177272"/>
            <a:ext cx="1268810" cy="642937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هدف دشوار</a:t>
            </a:r>
            <a:endParaRPr lang="en-US" sz="16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8" name="Flowchart: Alternate Process 7"/>
          <p:cNvSpPr/>
          <p:nvPr/>
        </p:nvSpPr>
        <p:spPr>
          <a:xfrm>
            <a:off x="1855898" y="5860316"/>
            <a:ext cx="1278224" cy="642938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1600" b="1" dirty="0">
                <a:solidFill>
                  <a:schemeClr val="tx1"/>
                </a:solidFill>
                <a:cs typeface="B Nazanin" panose="00000400000000000000" pitchFamily="2" charset="-78"/>
              </a:rPr>
              <a:t>هدف مشخص</a:t>
            </a:r>
            <a:endParaRPr lang="en-US" sz="16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9" name="Flowchart: Alternate Process 8"/>
          <p:cNvSpPr/>
          <p:nvPr/>
        </p:nvSpPr>
        <p:spPr>
          <a:xfrm>
            <a:off x="7734799" y="5538848"/>
            <a:ext cx="1287929" cy="642937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عملکرد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134122" y="5453035"/>
            <a:ext cx="285750" cy="4643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3134122" y="5877271"/>
            <a:ext cx="285750" cy="3214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3419872" y="5843363"/>
            <a:ext cx="4314927" cy="339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cxnSp>
      <p:sp>
        <p:nvSpPr>
          <p:cNvPr id="13" name="Down Arrow Callout 12"/>
          <p:cNvSpPr/>
          <p:nvPr/>
        </p:nvSpPr>
        <p:spPr>
          <a:xfrm>
            <a:off x="1979712" y="1435900"/>
            <a:ext cx="6833383" cy="4421317"/>
          </a:xfrm>
          <a:prstGeom prst="downArrowCallout">
            <a:avLst>
              <a:gd name="adj1" fmla="val 46784"/>
              <a:gd name="adj2" fmla="val 32609"/>
              <a:gd name="adj3" fmla="val 9184"/>
              <a:gd name="adj4" fmla="val 81791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justLow" rtl="1" eaLnBrk="1" fontAlgn="auto" hangingPunct="1">
              <a:lnSpc>
                <a:spcPct val="150000"/>
              </a:lnSpc>
              <a:spcBef>
                <a:spcPts val="1800"/>
              </a:spcBef>
              <a:spcAft>
                <a:spcPts val="600"/>
              </a:spcAft>
              <a:buClr>
                <a:srgbClr val="107000"/>
              </a:buClr>
              <a:buFont typeface="Wingdings" pitchFamily="2" charset="2"/>
              <a:buChar char="ü"/>
              <a:defRPr/>
            </a:pPr>
            <a:r>
              <a:rPr lang="fa-IR" sz="1400" b="1" dirty="0">
                <a:solidFill>
                  <a:schemeClr val="tx1"/>
                </a:solidFill>
                <a:cs typeface="B Nazanin" panose="00000400000000000000" pitchFamily="2" charset="-78"/>
              </a:rPr>
              <a:t>بازخور: امور را به سوی بهبود هدایت میکند و در عملکرد مؤثر است . بازخور فرد به خودش محرک مؤثر تری محسوب می شود .</a:t>
            </a:r>
          </a:p>
          <a:p>
            <a:pPr algn="justLow" rtl="1" eaLnBrk="1" fontAlgn="auto" hangingPunct="1">
              <a:lnSpc>
                <a:spcPct val="150000"/>
              </a:lnSpc>
              <a:spcBef>
                <a:spcPts val="1800"/>
              </a:spcBef>
              <a:spcAft>
                <a:spcPts val="600"/>
              </a:spcAft>
              <a:buClr>
                <a:srgbClr val="107000"/>
              </a:buClr>
              <a:buFont typeface="Wingdings" pitchFamily="2" charset="2"/>
              <a:buChar char="ü"/>
              <a:defRPr/>
            </a:pPr>
            <a:r>
              <a:rPr lang="fa-IR" sz="1400" b="1" dirty="0">
                <a:solidFill>
                  <a:schemeClr val="tx1"/>
                </a:solidFill>
                <a:cs typeface="B Nazanin" panose="00000400000000000000" pitchFamily="2" charset="-78"/>
              </a:rPr>
              <a:t>تعهد به هدف : هرچقدر تعهد فرد به تحقق اهداف بیشتر باشد ، عملکرد در سطح بالاتری خواهد بود .</a:t>
            </a:r>
          </a:p>
          <a:p>
            <a:pPr algn="justLow" rtl="1" eaLnBrk="1" fontAlgn="auto" hangingPunct="1">
              <a:lnSpc>
                <a:spcPct val="150000"/>
              </a:lnSpc>
              <a:spcBef>
                <a:spcPts val="1800"/>
              </a:spcBef>
              <a:spcAft>
                <a:spcPts val="600"/>
              </a:spcAft>
              <a:buClr>
                <a:srgbClr val="107000"/>
              </a:buClr>
              <a:buFont typeface="Wingdings" pitchFamily="2" charset="2"/>
              <a:buChar char="ü"/>
              <a:defRPr/>
            </a:pPr>
            <a:r>
              <a:rPr lang="fa-IR" sz="1400" b="1" dirty="0">
                <a:solidFill>
                  <a:schemeClr val="tx1"/>
                </a:solidFill>
                <a:cs typeface="B Nazanin" panose="00000400000000000000" pitchFamily="2" charset="-78"/>
              </a:rPr>
              <a:t>خود باوری : منظور اعتماد افراد به توانایی خود در انجام کارهاست . هرچقدر میزان خودباوری فرد بیشتر باشد نسبت به تحقق اهداف عزم راسخ تری خواهد داشت . </a:t>
            </a:r>
          </a:p>
          <a:p>
            <a:pPr algn="justLow" rtl="1" eaLnBrk="1" fontAlgn="auto" hangingPunct="1">
              <a:lnSpc>
                <a:spcPct val="150000"/>
              </a:lnSpc>
              <a:spcBef>
                <a:spcPts val="1800"/>
              </a:spcBef>
              <a:spcAft>
                <a:spcPts val="600"/>
              </a:spcAft>
              <a:buClr>
                <a:srgbClr val="107000"/>
              </a:buClr>
              <a:buFont typeface="Wingdings" pitchFamily="2" charset="2"/>
              <a:buChar char="ü"/>
              <a:defRPr/>
            </a:pPr>
            <a:r>
              <a:rPr lang="fa-IR" sz="1400" b="1" dirty="0">
                <a:solidFill>
                  <a:schemeClr val="tx1"/>
                </a:solidFill>
                <a:cs typeface="B Nazanin" panose="00000400000000000000" pitchFamily="2" charset="-78"/>
              </a:rPr>
              <a:t>کانون کنترل : افرادی که کانون کنترل درونی دارند اطمینان بیشتری به تحقق اهداف دارند و بنابراین </a:t>
            </a:r>
            <a:r>
              <a:rPr lang="fa-IR" sz="14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تلاش</a:t>
            </a:r>
          </a:p>
          <a:p>
            <a:pPr algn="justLow" rtl="1" eaLnBrk="1" fontAlgn="auto" hangingPunct="1">
              <a:lnSpc>
                <a:spcPct val="150000"/>
              </a:lnSpc>
              <a:spcBef>
                <a:spcPts val="1800"/>
              </a:spcBef>
              <a:spcAft>
                <a:spcPts val="600"/>
              </a:spcAft>
              <a:buClr>
                <a:srgbClr val="107000"/>
              </a:buClr>
              <a:defRPr/>
            </a:pPr>
            <a:r>
              <a:rPr lang="fa-IR" sz="14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sz="1400" b="1" dirty="0">
                <a:solidFill>
                  <a:schemeClr val="tx1"/>
                </a:solidFill>
                <a:cs typeface="B Nazanin" panose="00000400000000000000" pitchFamily="2" charset="-78"/>
              </a:rPr>
              <a:t>بیشتری می کنند .</a:t>
            </a:r>
          </a:p>
        </p:txBody>
      </p:sp>
    </p:spTree>
    <p:extLst>
      <p:ext uri="{BB962C8B-B14F-4D97-AF65-F5344CB8AC3E}">
        <p14:creationId xmlns:p14="http://schemas.microsoft.com/office/powerpoint/2010/main" val="73107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1092" y="692696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6000" b="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«</a:t>
            </a:r>
            <a:r>
              <a:rPr lang="fa-IR" sz="66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اسناد</a:t>
            </a:r>
            <a:r>
              <a:rPr lang="fa-IR" sz="6000" b="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»</a:t>
            </a:r>
            <a:endParaRPr lang="en-US" sz="6000" b="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2051720" y="2132856"/>
            <a:ext cx="6563072" cy="4147865"/>
          </a:xfrm>
        </p:spPr>
        <p:txBody>
          <a:bodyPr/>
          <a:lstStyle/>
          <a:p>
            <a:pPr algn="ctr">
              <a:lnSpc>
                <a:spcPct val="200000"/>
              </a:lnSpc>
            </a:pPr>
            <a:r>
              <a:rPr lang="fa-IR" sz="2000" b="1" dirty="0">
                <a:latin typeface="Times New Roman" panose="02020603050405020304" pitchFamily="18" charset="0"/>
                <a:cs typeface="B Nazanin" panose="00000400000000000000" pitchFamily="2" charset="-78"/>
              </a:rPr>
              <a:t>اين نظريه مدعي است كه رفتار آدمي از تركيب نيروهاي </a:t>
            </a:r>
            <a:r>
              <a:rPr lang="fa-IR" sz="2000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خارجي</a:t>
            </a:r>
          </a:p>
          <a:p>
            <a:pPr algn="ctr">
              <a:lnSpc>
                <a:spcPct val="200000"/>
              </a:lnSpc>
            </a:pPr>
            <a:r>
              <a:rPr lang="fa-IR" sz="2000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000" b="1" dirty="0">
                <a:latin typeface="Times New Roman" panose="02020603050405020304" pitchFamily="18" charset="0"/>
                <a:cs typeface="B Nazanin" panose="00000400000000000000" pitchFamily="2" charset="-78"/>
              </a:rPr>
              <a:t>مثل (بخت، شانس، خوبي؛ و نيروهاي داخلي (مثل توانايي، دانش) </a:t>
            </a:r>
            <a:endParaRPr lang="fa-IR" sz="2000" b="1" dirty="0" smtClean="0">
              <a:latin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>
              <a:lnSpc>
                <a:spcPct val="200000"/>
              </a:lnSpc>
            </a:pPr>
            <a:r>
              <a:rPr lang="fa-IR" sz="2000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شكل </a:t>
            </a:r>
            <a:r>
              <a:rPr lang="fa-IR" sz="2000" b="1" dirty="0">
                <a:latin typeface="Times New Roman" panose="02020603050405020304" pitchFamily="18" charset="0"/>
                <a:cs typeface="B Nazanin" panose="00000400000000000000" pitchFamily="2" charset="-78"/>
              </a:rPr>
              <a:t>مي‌گيرد و عوامل واقعي رفتار به اندازه عوامل ادراك شده </a:t>
            </a:r>
            <a:endParaRPr lang="fa-IR" sz="2000" b="1" dirty="0" smtClean="0">
              <a:latin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>
              <a:lnSpc>
                <a:spcPct val="200000"/>
              </a:lnSpc>
            </a:pPr>
            <a:r>
              <a:rPr lang="fa-IR" sz="2000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حائز </a:t>
            </a:r>
            <a:r>
              <a:rPr lang="fa-IR" sz="2000" b="1" dirty="0">
                <a:latin typeface="Times New Roman" panose="02020603050405020304" pitchFamily="18" charset="0"/>
                <a:cs typeface="B Nazanin" panose="00000400000000000000" pitchFamily="2" charset="-78"/>
              </a:rPr>
              <a:t>اهميت </a:t>
            </a:r>
            <a:r>
              <a:rPr lang="fa-IR" sz="2000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نیستند</a:t>
            </a:r>
            <a:r>
              <a:rPr lang="fa-IR" sz="2000" b="1" dirty="0">
                <a:latin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en-US" sz="2000" b="1" dirty="0">
              <a:cs typeface="B Nazanin" panose="00000400000000000000" pitchFamily="2" charset="-78"/>
            </a:endParaRPr>
          </a:p>
          <a:p>
            <a:pPr algn="ctr">
              <a:lnSpc>
                <a:spcPct val="200000"/>
              </a:lnSpc>
            </a:pPr>
            <a:endParaRPr lang="en-US" sz="20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6982765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3444" y="476672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6000" b="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«</a:t>
            </a:r>
            <a:r>
              <a:rPr lang="fa-IR" sz="66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ماری</a:t>
            </a:r>
            <a:r>
              <a:rPr lang="fa-IR" sz="6000" b="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»</a:t>
            </a:r>
            <a:endParaRPr lang="en-US" sz="6000" b="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/>
        <p:txBody>
          <a:bodyPr lIns="396000" anchor="t"/>
          <a:lstStyle/>
          <a:p>
            <a:pPr algn="ctr" rtl="1">
              <a:lnSpc>
                <a:spcPct val="200000"/>
              </a:lnSpc>
            </a:pPr>
            <a:r>
              <a:rPr lang="fa-IR" sz="1500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بر </a:t>
            </a:r>
            <a:r>
              <a:rPr lang="fa-IR" sz="1500" b="1" dirty="0">
                <a:latin typeface="Times New Roman" panose="02020603050405020304" pitchFamily="18" charset="0"/>
                <a:cs typeface="B Nazanin" panose="00000400000000000000" pitchFamily="2" charset="-78"/>
              </a:rPr>
              <a:t>خلاف نظريه مزلو كه محدود به 5 گروه از نيازمندي‌ها مي‌باشد، نيازمندي‌هاي انسان را  </a:t>
            </a:r>
            <a:r>
              <a:rPr lang="fa-IR" sz="1500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بسيار </a:t>
            </a:r>
            <a:r>
              <a:rPr lang="fa-IR" sz="1500" b="1" dirty="0">
                <a:latin typeface="Times New Roman" panose="02020603050405020304" pitchFamily="18" charset="0"/>
                <a:cs typeface="B Nazanin" panose="00000400000000000000" pitchFamily="2" charset="-78"/>
              </a:rPr>
              <a:t>متنوع دانسته و چهارده نوع نيازمندي را رديف مي‌نمايد كه تمامي ابعاد مادي، روانشناسي </a:t>
            </a:r>
            <a:r>
              <a:rPr lang="fa-IR" sz="1500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و</a:t>
            </a:r>
          </a:p>
          <a:p>
            <a:pPr algn="ctr" rtl="1">
              <a:lnSpc>
                <a:spcPct val="200000"/>
              </a:lnSpc>
            </a:pPr>
            <a:r>
              <a:rPr lang="fa-IR" sz="1500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 اجتماعي</a:t>
            </a:r>
            <a:r>
              <a:rPr lang="en-US" sz="1500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  </a:t>
            </a:r>
            <a:r>
              <a:rPr lang="fa-IR" sz="1500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را </a:t>
            </a:r>
            <a:r>
              <a:rPr lang="fa-IR" sz="1500" b="1" dirty="0">
                <a:latin typeface="Times New Roman" panose="02020603050405020304" pitchFamily="18" charset="0"/>
                <a:cs typeface="B Nazanin" panose="00000400000000000000" pitchFamily="2" charset="-78"/>
              </a:rPr>
              <a:t>در بر مي‌گيرد. اختلاف ديگر نظريه ماري با نظريه مزلو اين است كه لازمة صعود به يك سطح از نيازمندي‌ها را طي كردن سطح زيرين نمي‌داند بلكه فرد مي‌تواند همزمان </a:t>
            </a:r>
            <a:r>
              <a:rPr lang="fa-IR" sz="1500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چندين</a:t>
            </a:r>
          </a:p>
          <a:p>
            <a:pPr algn="ctr" rtl="1">
              <a:lnSpc>
                <a:spcPct val="200000"/>
              </a:lnSpc>
            </a:pPr>
            <a:r>
              <a:rPr lang="fa-IR" sz="1500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 نيازمندي متفاوت و مختلف را دنبال كند.</a:t>
            </a:r>
            <a:endParaRPr lang="en-US" sz="1500" b="1" dirty="0">
              <a:latin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8968725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5896" y="908720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54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3- تئوری های </a:t>
            </a:r>
            <a:r>
              <a:rPr lang="fa-IR" sz="5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معاصر</a:t>
            </a:r>
            <a:endParaRPr lang="en-US" sz="5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3059832" y="2420888"/>
            <a:ext cx="6563072" cy="4147865"/>
          </a:xfrm>
        </p:spPr>
        <p:txBody>
          <a:bodyPr/>
          <a:lstStyle/>
          <a:p>
            <a:pPr algn="ctr" rtl="1">
              <a:lnSpc>
                <a:spcPct val="150000"/>
              </a:lnSpc>
            </a:pPr>
            <a:r>
              <a:rPr lang="fa-IR" sz="1900" b="1" dirty="0">
                <a:cs typeface="B Nazanin" panose="00000400000000000000" pitchFamily="2" charset="-78"/>
              </a:rPr>
              <a:t>1- </a:t>
            </a:r>
            <a:r>
              <a:rPr lang="fa-IR" sz="1900" b="1" dirty="0" smtClean="0">
                <a:cs typeface="B Nazanin" panose="00000400000000000000" pitchFamily="2" charset="-78"/>
              </a:rPr>
              <a:t>تئوری ارزشیابی </a:t>
            </a:r>
            <a:r>
              <a:rPr lang="fa-IR" sz="1900" b="1" dirty="0">
                <a:cs typeface="B Nazanin" panose="00000400000000000000" pitchFamily="2" charset="-78"/>
              </a:rPr>
              <a:t>شناخت</a:t>
            </a:r>
          </a:p>
          <a:p>
            <a:pPr algn="ctr" rtl="1">
              <a:lnSpc>
                <a:spcPct val="150000"/>
              </a:lnSpc>
            </a:pPr>
            <a:r>
              <a:rPr lang="fa-IR" sz="1900" b="1" dirty="0">
                <a:cs typeface="B Nazanin" panose="00000400000000000000" pitchFamily="2" charset="-78"/>
              </a:rPr>
              <a:t>2- تئوری خود – کار آمدی</a:t>
            </a:r>
          </a:p>
          <a:p>
            <a:pPr algn="ctr" rtl="1">
              <a:lnSpc>
                <a:spcPct val="150000"/>
              </a:lnSpc>
            </a:pPr>
            <a:r>
              <a:rPr lang="fa-IR" sz="1900" b="1" dirty="0">
                <a:cs typeface="B Nazanin" panose="00000400000000000000" pitchFamily="2" charset="-78"/>
              </a:rPr>
              <a:t>3- تئوری تقویت کننده ها</a:t>
            </a:r>
          </a:p>
          <a:p>
            <a:pPr algn="ctr" rtl="1">
              <a:lnSpc>
                <a:spcPct val="150000"/>
              </a:lnSpc>
            </a:pPr>
            <a:endParaRPr lang="en-US" sz="19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4117391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1691680" y="2276872"/>
            <a:ext cx="6563072" cy="4147865"/>
          </a:xfrm>
        </p:spPr>
        <p:txBody>
          <a:bodyPr/>
          <a:lstStyle/>
          <a:p>
            <a:pPr algn="r" rtl="1">
              <a:lnSpc>
                <a:spcPct val="150000"/>
              </a:lnSpc>
            </a:pPr>
            <a:r>
              <a:rPr lang="fa-IR" sz="2000" dirty="0" smtClean="0">
                <a:cs typeface="B Nazanin" panose="00000400000000000000" pitchFamily="2" charset="-78"/>
              </a:rPr>
              <a:t>انجام کار بر اساس علاقه درونی:</a:t>
            </a:r>
          </a:p>
          <a:p>
            <a:pPr algn="ctr" rtl="1">
              <a:lnSpc>
                <a:spcPct val="150000"/>
              </a:lnSpc>
            </a:pPr>
            <a:r>
              <a:rPr lang="fa-IR" sz="2000" dirty="0" smtClean="0">
                <a:cs typeface="B Nazanin" panose="00000400000000000000" pitchFamily="2" charset="-78"/>
              </a:rPr>
              <a:t>اگر پاداش بیرونی داشته باشد از اهمیت و انگیزه طرف کم می کند.</a:t>
            </a:r>
          </a:p>
          <a:p>
            <a:pPr algn="ctr" rtl="1">
              <a:lnSpc>
                <a:spcPct val="150000"/>
              </a:lnSpc>
            </a:pPr>
            <a:r>
              <a:rPr lang="fa-IR" sz="2000" dirty="0" smtClean="0">
                <a:cs typeface="B Nazanin" panose="00000400000000000000" pitchFamily="2" charset="-78"/>
              </a:rPr>
              <a:t>توجه به انگیزه های درونی و قلبی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707904" y="908720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1- </a:t>
            </a:r>
            <a:r>
              <a:rPr lang="fa-IR" sz="44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تئوری ارزشیابی </a:t>
            </a:r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شناخت</a:t>
            </a:r>
            <a:endParaRPr lang="en-US" sz="4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09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764704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2- </a:t>
            </a:r>
            <a:r>
              <a:rPr lang="fa-IR" sz="44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تئوری خود </a:t>
            </a:r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– کار آمدی</a:t>
            </a:r>
            <a:endParaRPr lang="en-US" sz="4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2123728" y="1988840"/>
            <a:ext cx="6563072" cy="4147865"/>
          </a:xfrm>
        </p:spPr>
        <p:txBody>
          <a:bodyPr lIns="396000" anchor="t"/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دیدن </a:t>
            </a:r>
            <a:r>
              <a:rPr lang="fa-IR" sz="2000" b="1" dirty="0">
                <a:cs typeface="B Nazanin" panose="00000400000000000000" pitchFamily="2" charset="-78"/>
              </a:rPr>
              <a:t>توانایی انجام کار در </a:t>
            </a:r>
            <a:r>
              <a:rPr lang="fa-IR" sz="2000" b="1" dirty="0" smtClean="0">
                <a:cs typeface="B Nazanin" panose="00000400000000000000" pitchFamily="2" charset="-78"/>
              </a:rPr>
              <a:t>خود</a:t>
            </a:r>
            <a:endParaRPr lang="fa-IR" sz="20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dirty="0">
                <a:cs typeface="B Nazanin" panose="00000400000000000000" pitchFamily="2" charset="-78"/>
              </a:rPr>
              <a:t>برای بالا بردن توانایی ها چهار روش وجود دارد:</a:t>
            </a:r>
          </a:p>
          <a:p>
            <a:pPr marL="457200" lvl="1" indent="0" algn="r" rtl="1">
              <a:lnSpc>
                <a:spcPct val="150000"/>
              </a:lnSpc>
              <a:buNone/>
            </a:pPr>
            <a:r>
              <a:rPr lang="fa-IR" sz="1800" dirty="0">
                <a:solidFill>
                  <a:schemeClr val="bg1"/>
                </a:solidFill>
                <a:cs typeface="B Nazanin" panose="00000400000000000000" pitchFamily="2" charset="-78"/>
              </a:rPr>
              <a:t>1- مهارت علمی: کسب تجربه</a:t>
            </a:r>
          </a:p>
          <a:p>
            <a:pPr marL="457200" lvl="1" indent="0" algn="r" rtl="1">
              <a:lnSpc>
                <a:spcPct val="150000"/>
              </a:lnSpc>
              <a:buNone/>
            </a:pPr>
            <a:r>
              <a:rPr lang="fa-IR" sz="1800" dirty="0">
                <a:solidFill>
                  <a:schemeClr val="bg1"/>
                </a:solidFill>
                <a:cs typeface="B Nazanin" panose="00000400000000000000" pitchFamily="2" charset="-78"/>
              </a:rPr>
              <a:t>2- مدلسازی غیر مستقیم: الهام از افرادی که این کار را انجام می دهند</a:t>
            </a:r>
          </a:p>
          <a:p>
            <a:pPr marL="457200" lvl="1" indent="0" algn="r" rtl="1">
              <a:lnSpc>
                <a:spcPct val="150000"/>
              </a:lnSpc>
              <a:buNone/>
            </a:pPr>
            <a:r>
              <a:rPr lang="fa-IR" sz="1800" dirty="0">
                <a:solidFill>
                  <a:schemeClr val="bg1"/>
                </a:solidFill>
                <a:cs typeface="B Nazanin" panose="00000400000000000000" pitchFamily="2" charset="-78"/>
              </a:rPr>
              <a:t>3- ترغیب </a:t>
            </a:r>
            <a:r>
              <a:rPr lang="fa-IR" sz="18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شفاهی: اِذان </a:t>
            </a:r>
            <a:r>
              <a:rPr lang="fa-IR" sz="1800" dirty="0">
                <a:solidFill>
                  <a:schemeClr val="bg1"/>
                </a:solidFill>
                <a:cs typeface="B Nazanin" panose="00000400000000000000" pitchFamily="2" charset="-78"/>
              </a:rPr>
              <a:t>یک فرد در داشتن </a:t>
            </a:r>
            <a:r>
              <a:rPr lang="fa-IR" sz="18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مهارت</a:t>
            </a:r>
            <a:r>
              <a:rPr lang="en-US" sz="1800" dirty="0" smtClean="0">
                <a:solidFill>
                  <a:schemeClr val="bg1"/>
                </a:solidFill>
                <a:cs typeface="B Nazanin" panose="00000400000000000000" pitchFamily="2" charset="-78"/>
              </a:rPr>
              <a:t> </a:t>
            </a:r>
            <a:r>
              <a:rPr lang="fa-IR" sz="18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در من </a:t>
            </a:r>
          </a:p>
          <a:p>
            <a:pPr marL="457200" lvl="1" indent="0" algn="r" rtl="1">
              <a:lnSpc>
                <a:spcPct val="150000"/>
              </a:lnSpc>
              <a:buNone/>
            </a:pPr>
            <a:r>
              <a:rPr lang="fa-IR" sz="1800" dirty="0" smtClean="0">
                <a:solidFill>
                  <a:schemeClr val="bg1"/>
                </a:solidFill>
                <a:cs typeface="B Nazanin" panose="00000400000000000000" pitchFamily="2" charset="-78"/>
              </a:rPr>
              <a:t>4- </a:t>
            </a:r>
            <a:r>
              <a:rPr lang="fa-IR" sz="1800" dirty="0">
                <a:solidFill>
                  <a:schemeClr val="bg1"/>
                </a:solidFill>
                <a:cs typeface="B Nazanin" panose="00000400000000000000" pitchFamily="2" charset="-78"/>
              </a:rPr>
              <a:t>انگیختگی: تحریک فرد در انجام دادن کار (روحیه گرفتن و حمایت کردن)</a:t>
            </a:r>
            <a:endParaRPr lang="en-US" sz="1800" dirty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endParaRPr lang="en-US" sz="20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571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620688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3- </a:t>
            </a:r>
            <a:r>
              <a:rPr lang="fa-IR" sz="44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تئوری تقویت </a:t>
            </a:r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کننده ها</a:t>
            </a:r>
            <a:endParaRPr lang="en-US" sz="4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1619672" y="1844824"/>
            <a:ext cx="7077472" cy="4824536"/>
          </a:xfrm>
        </p:spPr>
        <p:txBody>
          <a:bodyPr lIns="396000" anchor="t"/>
          <a:lstStyle/>
          <a:p>
            <a:pPr algn="r" rtl="1">
              <a:lnSpc>
                <a:spcPct val="150000"/>
              </a:lnSpc>
            </a:pPr>
            <a:r>
              <a:rPr lang="ar-SA" sz="2000" b="1" dirty="0" smtClean="0">
                <a:solidFill>
                  <a:schemeClr val="accent6"/>
                </a:solidFill>
                <a:cs typeface="B Nazanin" panose="00000400000000000000" pitchFamily="2" charset="-78"/>
              </a:rPr>
              <a:t>تئوری </a:t>
            </a:r>
            <a:r>
              <a:rPr lang="ar-SA" sz="2000" b="1" dirty="0">
                <a:solidFill>
                  <a:schemeClr val="accent6"/>
                </a:solidFill>
                <a:cs typeface="B Nazanin" panose="00000400000000000000" pitchFamily="2" charset="-78"/>
              </a:rPr>
              <a:t>تقویت کننده ها</a:t>
            </a:r>
            <a:r>
              <a:rPr lang="fa-IR" sz="2000" b="1" dirty="0">
                <a:solidFill>
                  <a:schemeClr val="accent6"/>
                </a:solidFill>
                <a:cs typeface="B Nazanin" panose="00000400000000000000" pitchFamily="2" charset="-78"/>
              </a:rPr>
              <a:t>:</a:t>
            </a:r>
          </a:p>
          <a:p>
            <a:pPr algn="ctr" rtl="1">
              <a:lnSpc>
                <a:spcPct val="150000"/>
              </a:lnSpc>
            </a:pPr>
            <a:r>
              <a:rPr lang="ar-SA" sz="2000" b="1" dirty="0">
                <a:cs typeface="B Nazanin" panose="00000400000000000000" pitchFamily="2" charset="-78"/>
              </a:rPr>
              <a:t> رویکردی رفتاری داشته و ادعا می کند که تقویت کننده </a:t>
            </a:r>
            <a:r>
              <a:rPr lang="ar-SA" sz="2000" b="1" dirty="0" smtClean="0">
                <a:cs typeface="B Nazanin" panose="00000400000000000000" pitchFamily="2" charset="-78"/>
              </a:rPr>
              <a:t>ها،</a:t>
            </a:r>
            <a:endParaRPr lang="fa-IR" sz="2000" b="1" dirty="0" smtClean="0"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ar-SA" sz="2000" b="1" dirty="0" smtClean="0">
                <a:cs typeface="B Nazanin" panose="00000400000000000000" pitchFamily="2" charset="-78"/>
              </a:rPr>
              <a:t> </a:t>
            </a:r>
            <a:r>
              <a:rPr lang="ar-SA" sz="2000" b="1" dirty="0">
                <a:cs typeface="B Nazanin" panose="00000400000000000000" pitchFamily="2" charset="-78"/>
              </a:rPr>
              <a:t>رفتارها را مشخص می کنند</a:t>
            </a:r>
            <a:r>
              <a:rPr lang="fa-IR" sz="2000" b="1" dirty="0" smtClean="0">
                <a:cs typeface="B Nazanin" panose="00000400000000000000" pitchFamily="2" charset="-78"/>
              </a:rPr>
              <a:t>.</a:t>
            </a:r>
          </a:p>
          <a:p>
            <a:pPr algn="ctr" rtl="1">
              <a:lnSpc>
                <a:spcPct val="150000"/>
              </a:lnSpc>
            </a:pPr>
            <a:endParaRPr lang="fa-IR" sz="2000" b="1" dirty="0"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مخالف </a:t>
            </a:r>
            <a:r>
              <a:rPr lang="fa-IR" sz="2400" b="1" dirty="0">
                <a:cs typeface="B Nazanin" panose="00000400000000000000" pitchFamily="2" charset="-78"/>
              </a:rPr>
              <a:t>نظریه هدف است.</a:t>
            </a:r>
            <a:endParaRPr lang="en-US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33756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7864" y="404664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ناکامی و رفتارهای غیر عقلایی ناشی از آن </a:t>
            </a:r>
            <a:r>
              <a:rPr lang="en-US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/>
            </a:r>
            <a:br>
              <a:rPr lang="en-US" sz="4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</a:br>
            <a:endParaRPr lang="en-US" sz="4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2339752" y="1052736"/>
            <a:ext cx="6563072" cy="4147865"/>
          </a:xfrm>
        </p:spPr>
        <p:txBody>
          <a:bodyPr/>
          <a:lstStyle/>
          <a:p>
            <a:pPr algn="r" rtl="1"/>
            <a:r>
              <a:rPr lang="fa-IR" sz="1500" b="1" dirty="0">
                <a:cs typeface="B Nazanin" panose="00000400000000000000" pitchFamily="2" charset="-78"/>
              </a:rPr>
              <a:t>بی نتیجه شدن تلاش در راه حصول هدف یا مواجه شدن آن با مانع ، ناکامی خوانده میشود</a:t>
            </a:r>
            <a:r>
              <a:rPr lang="en-US" sz="1500" b="1" dirty="0">
                <a:cs typeface="B Nazanin" panose="00000400000000000000" pitchFamily="2" charset="-78"/>
              </a:rPr>
              <a:t>.</a:t>
            </a:r>
            <a:endParaRPr lang="fa-IR" sz="15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Bef>
                <a:spcPts val="600"/>
              </a:spcBef>
            </a:pPr>
            <a:r>
              <a:rPr lang="fa-IR" sz="1500" dirty="0">
                <a:cs typeface="B Nazanin" panose="00000400000000000000" pitchFamily="2" charset="-78"/>
              </a:rPr>
              <a:t>1. </a:t>
            </a:r>
            <a:r>
              <a:rPr lang="fa-IR" sz="1500" b="1" dirty="0">
                <a:cs typeface="B Nazanin" panose="00000400000000000000" pitchFamily="2" charset="-78"/>
              </a:rPr>
              <a:t>پرخاشگری</a:t>
            </a:r>
            <a:r>
              <a:rPr lang="fa-IR" sz="1500" dirty="0">
                <a:cs typeface="B Nazanin" panose="00000400000000000000" pitchFamily="2" charset="-78"/>
              </a:rPr>
              <a:t>(</a:t>
            </a:r>
            <a:r>
              <a:rPr lang="en-US" sz="1500" dirty="0">
                <a:cs typeface="B Nazanin" panose="00000400000000000000" pitchFamily="2" charset="-78"/>
              </a:rPr>
              <a:t>Aggression</a:t>
            </a:r>
            <a:r>
              <a:rPr lang="fa-IR" sz="1500" dirty="0">
                <a:cs typeface="B Nazanin" panose="00000400000000000000" pitchFamily="2" charset="-78"/>
              </a:rPr>
              <a:t>): به دنبال سپر بلاست .  نتایج : - خصومت    - خشونت</a:t>
            </a:r>
          </a:p>
          <a:p>
            <a:pPr algn="r" rtl="1">
              <a:lnSpc>
                <a:spcPct val="150000"/>
              </a:lnSpc>
              <a:spcBef>
                <a:spcPts val="600"/>
              </a:spcBef>
            </a:pPr>
            <a:r>
              <a:rPr lang="fa-IR" sz="1500" dirty="0">
                <a:cs typeface="B Nazanin" panose="00000400000000000000" pitchFamily="2" charset="-78"/>
              </a:rPr>
              <a:t>2. </a:t>
            </a:r>
            <a:r>
              <a:rPr lang="fa-IR" sz="1500" b="1" dirty="0">
                <a:cs typeface="B Nazanin" panose="00000400000000000000" pitchFamily="2" charset="-78"/>
              </a:rPr>
              <a:t>دلیل تراشی</a:t>
            </a:r>
            <a:r>
              <a:rPr lang="fa-IR" sz="1500" dirty="0">
                <a:cs typeface="B Nazanin" panose="00000400000000000000" pitchFamily="2" charset="-78"/>
              </a:rPr>
              <a:t>(</a:t>
            </a:r>
            <a:r>
              <a:rPr lang="en-US" sz="1500" dirty="0">
                <a:cs typeface="B Nazanin" panose="00000400000000000000" pitchFamily="2" charset="-78"/>
              </a:rPr>
              <a:t>Rationalization</a:t>
            </a:r>
            <a:r>
              <a:rPr lang="fa-IR" sz="1500" dirty="0">
                <a:cs typeface="B Nazanin" panose="00000400000000000000" pitchFamily="2" charset="-78"/>
              </a:rPr>
              <a:t>): بهانه سازی ، توجیه تقصیر . نتیجه : عدم ترفیع</a:t>
            </a:r>
          </a:p>
          <a:p>
            <a:pPr algn="r" rtl="1">
              <a:lnSpc>
                <a:spcPct val="150000"/>
              </a:lnSpc>
              <a:spcBef>
                <a:spcPts val="600"/>
              </a:spcBef>
            </a:pPr>
            <a:r>
              <a:rPr lang="fa-IR" sz="1500" dirty="0">
                <a:cs typeface="B Nazanin" panose="00000400000000000000" pitchFamily="2" charset="-78"/>
              </a:rPr>
              <a:t>3. </a:t>
            </a:r>
            <a:r>
              <a:rPr lang="fa-IR" sz="1500" b="1" dirty="0">
                <a:cs typeface="B Nazanin" panose="00000400000000000000" pitchFamily="2" charset="-78"/>
              </a:rPr>
              <a:t>برگشت یا بازگشت</a:t>
            </a:r>
            <a:r>
              <a:rPr lang="fa-IR" sz="1500" dirty="0">
                <a:cs typeface="B Nazanin" panose="00000400000000000000" pitchFamily="2" charset="-78"/>
              </a:rPr>
              <a:t>(</a:t>
            </a:r>
            <a:r>
              <a:rPr lang="en-US" sz="1500" dirty="0">
                <a:cs typeface="B Nazanin" panose="00000400000000000000" pitchFamily="2" charset="-78"/>
              </a:rPr>
              <a:t>Regression</a:t>
            </a:r>
            <a:r>
              <a:rPr lang="fa-IR" sz="1500" dirty="0">
                <a:cs typeface="B Nazanin" panose="00000400000000000000" pitchFamily="2" charset="-78"/>
              </a:rPr>
              <a:t>): متناسب با ، سن خود عمل نکردن . (لگدزدن به اتومبیل خراب شده</a:t>
            </a:r>
            <a:r>
              <a:rPr lang="fa-IR" sz="1500" dirty="0" smtClean="0">
                <a:cs typeface="B Nazanin" panose="00000400000000000000" pitchFamily="2" charset="-78"/>
              </a:rPr>
              <a:t>)</a:t>
            </a:r>
            <a:endParaRPr lang="fa-IR" sz="1500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Bef>
                <a:spcPts val="600"/>
              </a:spcBef>
            </a:pPr>
            <a:r>
              <a:rPr lang="fa-IR" sz="1500" dirty="0">
                <a:cs typeface="B Nazanin" panose="00000400000000000000" pitchFamily="2" charset="-78"/>
              </a:rPr>
              <a:t>4. </a:t>
            </a:r>
            <a:r>
              <a:rPr lang="fa-IR" sz="1500" b="1" dirty="0">
                <a:cs typeface="B Nazanin" panose="00000400000000000000" pitchFamily="2" charset="-78"/>
              </a:rPr>
              <a:t>تثبیت</a:t>
            </a:r>
            <a:r>
              <a:rPr lang="fa-IR" sz="1500" dirty="0">
                <a:cs typeface="B Nazanin" panose="00000400000000000000" pitchFamily="2" charset="-78"/>
              </a:rPr>
              <a:t> (</a:t>
            </a:r>
            <a:r>
              <a:rPr lang="en-US" sz="1500" dirty="0">
                <a:cs typeface="B Nazanin" panose="00000400000000000000" pitchFamily="2" charset="-78"/>
              </a:rPr>
              <a:t>Fixation</a:t>
            </a:r>
            <a:r>
              <a:rPr lang="fa-IR" sz="1500" dirty="0">
                <a:cs typeface="B Nazanin" panose="00000400000000000000" pitchFamily="2" charset="-78"/>
              </a:rPr>
              <a:t>): تکرار الگوی رفتار خاصی بدون نتیجه . </a:t>
            </a:r>
          </a:p>
          <a:p>
            <a:pPr algn="r" rtl="1">
              <a:lnSpc>
                <a:spcPct val="150000"/>
              </a:lnSpc>
              <a:spcBef>
                <a:spcPts val="600"/>
              </a:spcBef>
            </a:pPr>
            <a:r>
              <a:rPr lang="fa-IR" sz="1500" dirty="0">
                <a:cs typeface="B Nazanin" panose="00000400000000000000" pitchFamily="2" charset="-78"/>
              </a:rPr>
              <a:t>عوارض: -ناتوانی برای پذیرفتن </a:t>
            </a:r>
            <a:r>
              <a:rPr lang="fa-IR" sz="1500" dirty="0" smtClean="0">
                <a:cs typeface="B Nazanin" panose="00000400000000000000" pitchFamily="2" charset="-78"/>
              </a:rPr>
              <a:t>تغییر- امتناع </a:t>
            </a:r>
            <a:r>
              <a:rPr lang="fa-IR" sz="1500" dirty="0">
                <a:cs typeface="B Nazanin" panose="00000400000000000000" pitchFamily="2" charset="-78"/>
              </a:rPr>
              <a:t>کورکورانه و سرسختانه در مقابل حقایق</a:t>
            </a:r>
          </a:p>
          <a:p>
            <a:pPr algn="r" rtl="1">
              <a:lnSpc>
                <a:spcPct val="150000"/>
              </a:lnSpc>
              <a:spcBef>
                <a:spcPts val="600"/>
              </a:spcBef>
            </a:pPr>
            <a:r>
              <a:rPr lang="fa-IR" sz="1500" dirty="0">
                <a:cs typeface="B Nazanin" panose="00000400000000000000" pitchFamily="2" charset="-78"/>
              </a:rPr>
              <a:t>5. </a:t>
            </a:r>
            <a:r>
              <a:rPr lang="fa-IR" sz="1500" b="1" dirty="0">
                <a:cs typeface="B Nazanin" panose="00000400000000000000" pitchFamily="2" charset="-78"/>
              </a:rPr>
              <a:t>تسلیم</a:t>
            </a:r>
            <a:r>
              <a:rPr lang="fa-IR" sz="1500" dirty="0">
                <a:cs typeface="B Nazanin" panose="00000400000000000000" pitchFamily="2" charset="-78"/>
              </a:rPr>
              <a:t>(</a:t>
            </a:r>
            <a:r>
              <a:rPr lang="en-US" sz="1500" dirty="0">
                <a:cs typeface="B Nazanin" panose="00000400000000000000" pitchFamily="2" charset="-78"/>
              </a:rPr>
              <a:t>Resignation</a:t>
            </a:r>
            <a:r>
              <a:rPr lang="fa-IR" sz="1500" dirty="0">
                <a:cs typeface="B Nazanin" panose="00000400000000000000" pitchFamily="2" charset="-78"/>
              </a:rPr>
              <a:t>): بی قیدی و بی تفاوتی</a:t>
            </a:r>
          </a:p>
          <a:p>
            <a:pPr algn="r" rtl="1"/>
            <a:endParaRPr lang="en-US" sz="1500" dirty="0">
              <a:cs typeface="B Nazanin" panose="00000400000000000000" pitchFamily="2" charset="-78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555905238"/>
              </p:ext>
            </p:extLst>
          </p:nvPr>
        </p:nvGraphicFramePr>
        <p:xfrm>
          <a:off x="1668522" y="3789040"/>
          <a:ext cx="3744416" cy="2276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0459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9992" y="476672"/>
            <a:ext cx="7524328" cy="106951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/>
          <a:p>
            <a:pPr algn="ctr" rtl="1"/>
            <a:r>
              <a:rPr lang="fa-IR" sz="5400" dirty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نتیجه...</a:t>
            </a:r>
            <a:endParaRPr lang="en-US" sz="5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1979712" y="1484784"/>
            <a:ext cx="6933456" cy="5373216"/>
          </a:xfrm>
        </p:spPr>
        <p:txBody>
          <a:bodyPr/>
          <a:lstStyle/>
          <a:p>
            <a:pPr algn="r" rtl="1">
              <a:lnSpc>
                <a:spcPct val="150000"/>
              </a:lnSpc>
            </a:pPr>
            <a:r>
              <a:rPr lang="fa-IR" sz="1600" dirty="0" smtClean="0">
                <a:cs typeface="B Nazanin" panose="00000400000000000000" pitchFamily="2" charset="-78"/>
              </a:rPr>
              <a:t>1- توجه </a:t>
            </a:r>
            <a:r>
              <a:rPr lang="fa-IR" sz="1600" dirty="0">
                <a:cs typeface="B Nazanin" panose="00000400000000000000" pitchFamily="2" charset="-78"/>
              </a:rPr>
              <a:t>به تفاوت های فردی هر یک از کارکنان </a:t>
            </a:r>
            <a:endParaRPr lang="en-US" sz="1600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600" dirty="0" smtClean="0">
                <a:cs typeface="B Nazanin" panose="00000400000000000000" pitchFamily="2" charset="-78"/>
              </a:rPr>
              <a:t>2- انتخاب </a:t>
            </a:r>
            <a:r>
              <a:rPr lang="fa-IR" sz="1600" dirty="0">
                <a:cs typeface="B Nazanin" panose="00000400000000000000" pitchFamily="2" charset="-78"/>
              </a:rPr>
              <a:t>صحیح و بجای کارکنان</a:t>
            </a:r>
          </a:p>
          <a:p>
            <a:pPr algn="r" rtl="1">
              <a:lnSpc>
                <a:spcPct val="150000"/>
              </a:lnSpc>
            </a:pPr>
            <a:r>
              <a:rPr lang="fa-IR" sz="1600" dirty="0" smtClean="0">
                <a:cs typeface="B Nazanin" panose="00000400000000000000" pitchFamily="2" charset="-78"/>
              </a:rPr>
              <a:t>3- عوامل مهم در ایجاد </a:t>
            </a:r>
            <a:r>
              <a:rPr lang="fa-IR" sz="1600" dirty="0">
                <a:cs typeface="B Nazanin" panose="00000400000000000000" pitchFamily="2" charset="-78"/>
              </a:rPr>
              <a:t>انگیزه محرک های مادی </a:t>
            </a:r>
            <a:r>
              <a:rPr lang="fa-IR" sz="1600" dirty="0" smtClean="0">
                <a:cs typeface="B Nazanin" panose="00000400000000000000" pitchFamily="2" charset="-78"/>
              </a:rPr>
              <a:t>:</a:t>
            </a:r>
          </a:p>
          <a:p>
            <a:pPr marL="457200" lvl="1" indent="0" algn="r" rtl="1">
              <a:lnSpc>
                <a:spcPct val="150000"/>
              </a:lnSpc>
              <a:buNone/>
            </a:pPr>
            <a:r>
              <a:rPr lang="fa-IR" sz="1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3</a:t>
            </a:r>
            <a:r>
              <a:rPr lang="fa-IR" sz="1600" dirty="0">
                <a:solidFill>
                  <a:schemeClr val="bg1"/>
                </a:solidFill>
                <a:cs typeface="B Nazanin" panose="00000400000000000000" pitchFamily="2" charset="-78"/>
              </a:rPr>
              <a:t>-1- برنامه های مبتنی برحقوق متغیر</a:t>
            </a:r>
          </a:p>
          <a:p>
            <a:pPr marL="457200" lvl="1" indent="0" algn="r" rtl="1">
              <a:lnSpc>
                <a:spcPct val="150000"/>
              </a:lnSpc>
              <a:buNone/>
            </a:pPr>
            <a:r>
              <a:rPr lang="fa-IR" sz="1600" dirty="0">
                <a:solidFill>
                  <a:schemeClr val="bg1"/>
                </a:solidFill>
                <a:cs typeface="B Nazanin" panose="00000400000000000000" pitchFamily="2" charset="-78"/>
              </a:rPr>
              <a:t>3-2- برنامه های پرداخت براساس مهارت و شایستگی </a:t>
            </a:r>
          </a:p>
          <a:p>
            <a:pPr marL="457200" lvl="1" indent="0" algn="r" rtl="1">
              <a:lnSpc>
                <a:spcPct val="150000"/>
              </a:lnSpc>
              <a:buNone/>
            </a:pPr>
            <a:r>
              <a:rPr lang="fa-IR" sz="1600" dirty="0">
                <a:solidFill>
                  <a:schemeClr val="bg1"/>
                </a:solidFill>
                <a:cs typeface="B Nazanin" panose="00000400000000000000" pitchFamily="2" charset="-78"/>
              </a:rPr>
              <a:t>3-3- </a:t>
            </a:r>
            <a:r>
              <a:rPr lang="fa-IR" sz="1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برنامه </a:t>
            </a:r>
            <a:r>
              <a:rPr lang="fa-IR" sz="1600" dirty="0">
                <a:solidFill>
                  <a:schemeClr val="bg1"/>
                </a:solidFill>
                <a:cs typeface="B Nazanin" panose="00000400000000000000" pitchFamily="2" charset="-78"/>
              </a:rPr>
              <a:t>های مزایای </a:t>
            </a:r>
            <a:r>
              <a:rPr lang="fa-IR" sz="1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انعطاف پذیر</a:t>
            </a:r>
          </a:p>
          <a:p>
            <a:pPr indent="-285750" algn="r" rtl="1">
              <a:lnSpc>
                <a:spcPct val="150000"/>
              </a:lnSpc>
            </a:pPr>
            <a:r>
              <a:rPr lang="fa-IR" sz="1600" dirty="0" smtClean="0">
                <a:cs typeface="B Nazanin" panose="00000400000000000000" pitchFamily="2" charset="-78"/>
              </a:rPr>
              <a:t>4- </a:t>
            </a:r>
            <a:r>
              <a:rPr lang="fa-IR" sz="1600" dirty="0">
                <a:cs typeface="B Nazanin" panose="00000400000000000000" pitchFamily="2" charset="-78"/>
              </a:rPr>
              <a:t>ترفیع شغلی و سازمانی </a:t>
            </a:r>
            <a:endParaRPr lang="fa-IR" sz="1600" dirty="0" smtClean="0">
              <a:cs typeface="B Nazanin" panose="00000400000000000000" pitchFamily="2" charset="-78"/>
            </a:endParaRPr>
          </a:p>
          <a:p>
            <a:pPr indent="-285750" algn="r" rtl="1">
              <a:lnSpc>
                <a:spcPct val="150000"/>
              </a:lnSpc>
            </a:pPr>
            <a:r>
              <a:rPr lang="fa-IR" sz="1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5- </a:t>
            </a:r>
            <a:r>
              <a:rPr lang="fa-IR" sz="1600" dirty="0">
                <a:cs typeface="B Nazanin" panose="00000400000000000000" pitchFamily="2" charset="-78"/>
              </a:rPr>
              <a:t>استقرار مدیریت مبتنی بر هدف در سازمان </a:t>
            </a:r>
            <a:endParaRPr lang="fa-IR" sz="1600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6- </a:t>
            </a:r>
            <a:r>
              <a:rPr lang="fa-IR" sz="1600" dirty="0">
                <a:cs typeface="B Nazanin" panose="00000400000000000000" pitchFamily="2" charset="-78"/>
              </a:rPr>
              <a:t>استفاده از برنامه های مدیریت مشارکتی </a:t>
            </a:r>
            <a:r>
              <a:rPr lang="fa-IR" sz="1600" dirty="0" smtClean="0">
                <a:cs typeface="B Nazanin" panose="00000400000000000000" pitchFamily="2" charset="-78"/>
              </a:rPr>
              <a:t>در تصمیم </a:t>
            </a:r>
            <a:r>
              <a:rPr lang="fa-IR" sz="1600" dirty="0">
                <a:cs typeface="B Nazanin" panose="00000400000000000000" pitchFamily="2" charset="-78"/>
              </a:rPr>
              <a:t>گیریها </a:t>
            </a:r>
            <a:endParaRPr lang="fa-IR" sz="1600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600" dirty="0" smtClean="0">
                <a:cs typeface="B Nazanin" panose="00000400000000000000" pitchFamily="2" charset="-78"/>
              </a:rPr>
              <a:t>7- </a:t>
            </a:r>
            <a:r>
              <a:rPr lang="fa-IR" sz="1600" dirty="0">
                <a:cs typeface="B Nazanin" panose="00000400000000000000" pitchFamily="2" charset="-78"/>
              </a:rPr>
              <a:t>فرایند </a:t>
            </a:r>
            <a:r>
              <a:rPr lang="fa-IR" sz="1600" dirty="0" smtClean="0">
                <a:cs typeface="B Nazanin" panose="00000400000000000000" pitchFamily="2" charset="-78"/>
              </a:rPr>
              <a:t>آموزش: </a:t>
            </a:r>
            <a:r>
              <a:rPr lang="fa-IR" sz="1600" dirty="0">
                <a:cs typeface="B Nazanin" panose="00000400000000000000" pitchFamily="2" charset="-78"/>
              </a:rPr>
              <a:t>افزودن دانش شغلی کارکنان، رفتار و نگرش آنها را در جهت نیل به اهداف </a:t>
            </a:r>
            <a:r>
              <a:rPr lang="fa-IR" sz="1600" dirty="0" smtClean="0">
                <a:cs typeface="B Nazanin" panose="00000400000000000000" pitchFamily="2" charset="-78"/>
              </a:rPr>
              <a:t>سازمانی    </a:t>
            </a:r>
            <a:r>
              <a:rPr lang="fa-IR" sz="1600" dirty="0">
                <a:cs typeface="B Nazanin" panose="00000400000000000000" pitchFamily="2" charset="-78"/>
              </a:rPr>
              <a:t>سوق </a:t>
            </a:r>
            <a:r>
              <a:rPr lang="fa-IR" sz="1600" dirty="0" smtClean="0">
                <a:cs typeface="B Nazanin" panose="00000400000000000000" pitchFamily="2" charset="-78"/>
              </a:rPr>
              <a:t>می دهد.</a:t>
            </a:r>
          </a:p>
          <a:p>
            <a:pPr algn="r" rtl="1">
              <a:lnSpc>
                <a:spcPct val="150000"/>
              </a:lnSpc>
            </a:pPr>
            <a:r>
              <a:rPr lang="fa-IR" sz="1600" dirty="0" smtClean="0">
                <a:cs typeface="B Nazanin" panose="00000400000000000000" pitchFamily="2" charset="-78"/>
              </a:rPr>
              <a:t>رابطه مشخص بین عملکرد پاداش</a:t>
            </a:r>
            <a:endParaRPr lang="en-US" sz="1600" dirty="0">
              <a:cs typeface="B Nazanin" panose="00000400000000000000" pitchFamily="2" charset="-78"/>
            </a:endParaRPr>
          </a:p>
          <a:p>
            <a:pPr indent="-285750" algn="r" rtl="1">
              <a:lnSpc>
                <a:spcPct val="150000"/>
              </a:lnSpc>
            </a:pPr>
            <a:endParaRPr lang="en-US" sz="1600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5031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0"/>
          </p:nvPr>
        </p:nvSpPr>
        <p:spPr>
          <a:xfrm>
            <a:off x="2123728" y="1905315"/>
            <a:ext cx="6563072" cy="4147865"/>
          </a:xfrm>
        </p:spPr>
        <p:txBody>
          <a:bodyPr lIns="396000" anchor="t"/>
          <a:lstStyle/>
          <a:p>
            <a:pPr algn="r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تقسیم کار صحیح</a:t>
            </a:r>
            <a:endParaRPr lang="en-US" sz="1600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غنی سازی شغل</a:t>
            </a:r>
            <a:endParaRPr lang="en-US" sz="1600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جابجایی و چرخش شغلی</a:t>
            </a:r>
            <a:endParaRPr lang="en-US" sz="1600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توانا سازی کارکنان</a:t>
            </a:r>
            <a:endParaRPr lang="en-US" sz="1600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توجه به جنبه های روانی کار و کارکنان</a:t>
            </a:r>
            <a:endParaRPr lang="en-US" sz="1600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ایجاد زمینه های خلاقیت فکری و تقویت روحیه کارکنان</a:t>
            </a:r>
            <a:endParaRPr lang="en-US" sz="1600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توجه به نظم و انضباط در کار</a:t>
            </a:r>
            <a:endParaRPr lang="en-US" sz="1600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600" dirty="0">
                <a:cs typeface="B Nazanin" panose="00000400000000000000" pitchFamily="2" charset="-78"/>
              </a:rPr>
              <a:t>توجه کافی به محیط کار و رعایت اصل برابری.</a:t>
            </a:r>
            <a:endParaRPr lang="en-US" sz="1600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endParaRPr lang="en-US" sz="1600" dirty="0">
              <a:cs typeface="B Nazanin" panose="00000400000000000000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499992" y="476672"/>
            <a:ext cx="7524328" cy="1069514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anchor="ctr"/>
          <a:lstStyle>
            <a:lvl1pPr algn="l" defTabSz="914400" rtl="0" eaLnBrk="1" latinLnBrk="1" hangingPunct="1">
              <a:spcBef>
                <a:spcPct val="0"/>
              </a:spcBef>
              <a:buNone/>
              <a:defRPr sz="4000" b="1" kern="1200" baseline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 rtl="1"/>
            <a:r>
              <a:rPr lang="fa-IR" sz="540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نتیجه...</a:t>
            </a:r>
            <a:endParaRPr lang="en-US" sz="5400" dirty="0">
              <a:solidFill>
                <a:schemeClr val="accent4">
                  <a:lumMod val="40000"/>
                  <a:lumOff val="60000"/>
                </a:schemeClr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39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5215928c8a2281313ec557ddf7829c4a83e2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1849</TotalTime>
  <Words>3920</Words>
  <Application>Microsoft Office PowerPoint</Application>
  <PresentationFormat>On-screen Show (4:3)</PresentationFormat>
  <Paragraphs>538</Paragraphs>
  <Slides>54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54</vt:i4>
      </vt:variant>
    </vt:vector>
  </HeadingPairs>
  <TitlesOfParts>
    <vt:vector size="72" baseType="lpstr">
      <vt:lpstr>맑은 고딕</vt:lpstr>
      <vt:lpstr>Adobe Caslon Pro</vt:lpstr>
      <vt:lpstr>Arial</vt:lpstr>
      <vt:lpstr>B Mitra</vt:lpstr>
      <vt:lpstr>B Nazanin</vt:lpstr>
      <vt:lpstr>B Titr</vt:lpstr>
      <vt:lpstr>B Zar</vt:lpstr>
      <vt:lpstr>Calibri</vt:lpstr>
      <vt:lpstr>IranNastaliq</vt:lpstr>
      <vt:lpstr>Microsoft New Tai Lue</vt:lpstr>
      <vt:lpstr>Monotype Corsiva</vt:lpstr>
      <vt:lpstr>Nazanin</vt:lpstr>
      <vt:lpstr>Times New Roman</vt:lpstr>
      <vt:lpstr>Titr</vt:lpstr>
      <vt:lpstr>Wingdings</vt:lpstr>
      <vt:lpstr>Wingdings 3</vt:lpstr>
      <vt:lpstr>Office Theme</vt:lpstr>
      <vt:lpstr>Custom Design</vt:lpstr>
      <vt:lpstr>PowerPoint Presentation</vt:lpstr>
      <vt:lpstr>PowerPoint Presentation</vt:lpstr>
      <vt:lpstr>PowerPoint Presentation</vt:lpstr>
      <vt:lpstr>سخنی از بزرگان</vt:lpstr>
      <vt:lpstr>تعریف انگیزش</vt:lpstr>
      <vt:lpstr>چهار نکته اساسی در تعریف انگیزش</vt:lpstr>
      <vt:lpstr>PowerPoint Presentation</vt:lpstr>
      <vt:lpstr>«فرآیند انگیزش»</vt:lpstr>
      <vt:lpstr> انگیزه</vt:lpstr>
      <vt:lpstr>انگیزش و انگیزه</vt:lpstr>
      <vt:lpstr>تأثیر بالقوه انگیزش بر عملکرد (تحقیقات ویلیام جیمز)</vt:lpstr>
      <vt:lpstr>انگیزه های درونی و بیرونی</vt:lpstr>
      <vt:lpstr>سازمان</vt:lpstr>
      <vt:lpstr>PowerPoint Presentation</vt:lpstr>
      <vt:lpstr>رفتار</vt:lpstr>
      <vt:lpstr>PowerPoint Presentation</vt:lpstr>
      <vt:lpstr>PowerPoint Presentation</vt:lpstr>
      <vt:lpstr>نظریه های انگیزشی</vt:lpstr>
      <vt:lpstr>1- نظریه های محتوایی</vt:lpstr>
      <vt:lpstr>«نظریه های محتوایی»</vt:lpstr>
      <vt:lpstr>سلسله مراتب نیازهای مازلو (پدر روانشناسی انسان گرایانه)                     </vt:lpstr>
      <vt:lpstr>سلسله مراتب نیازهای مازلو (پدر روانشناسی انسان گرایانه)</vt:lpstr>
      <vt:lpstr>«ویژگی های افراد خودشکوفا»</vt:lpstr>
      <vt:lpstr>استثنا در نظریه مازلو</vt:lpstr>
      <vt:lpstr>x و          Yمك‌گريگور</vt:lpstr>
      <vt:lpstr>نظریه دو عاملی هرزبرگ</vt:lpstr>
      <vt:lpstr>انگیزاننده ها و نگهدارنده ها از دیدگاه هرزبرگ</vt:lpstr>
      <vt:lpstr>انگیزاننده ها و نگهدارنده ها از دیدگاه هرزبرگ</vt:lpstr>
      <vt:lpstr>نظریه نیازهای سه گانه (ERG ) آلدرفر</vt:lpstr>
      <vt:lpstr>پیامدهای ارضا یا ناکامی ERG </vt:lpstr>
      <vt:lpstr>نظریه نیازهای اکتسابی مک کللند</vt:lpstr>
      <vt:lpstr>«ویژگی های موفقیت طلبان»</vt:lpstr>
      <vt:lpstr>2- نظریه های فرآیندی</vt:lpstr>
      <vt:lpstr>«نظریه های فرآیندی»</vt:lpstr>
      <vt:lpstr>نظریه انتظار روم </vt:lpstr>
      <vt:lpstr>مدل نظریه انگیزش روم</vt:lpstr>
      <vt:lpstr>ده فرمان برای مدیران بر اساس مضامین نظریه انتظار</vt:lpstr>
      <vt:lpstr>نظریه برابری آدامز </vt:lpstr>
      <vt:lpstr>نظریه برابری آدامز </vt:lpstr>
      <vt:lpstr>PowerPoint Presentation</vt:lpstr>
      <vt:lpstr>«نمود های رفتاری تئوری برابری»</vt:lpstr>
      <vt:lpstr>تئوری عدالت سازمانی</vt:lpstr>
      <vt:lpstr>نظریه هدف گذاری لاک و لاتام</vt:lpstr>
      <vt:lpstr>«مدل هدف گذاری لاک و لاتام» </vt:lpstr>
      <vt:lpstr>متغیرهای مداخله گر در رابطه بین هدف و عملکرد</vt:lpstr>
      <vt:lpstr>«اسناد»</vt:lpstr>
      <vt:lpstr>«ماری»</vt:lpstr>
      <vt:lpstr>3- تئوری های معاصر</vt:lpstr>
      <vt:lpstr>1- تئوری ارزشیابی شناخت</vt:lpstr>
      <vt:lpstr>2- تئوری خود – کار آمدی</vt:lpstr>
      <vt:lpstr>3- تئوری تقویت کننده ها</vt:lpstr>
      <vt:lpstr>ناکامی و رفتارهای غیر عقلایی ناشی از آن  </vt:lpstr>
      <vt:lpstr>نتیجه...</vt:lpstr>
      <vt:lpstr>PowerPoint Presentation</vt:lpstr>
    </vt:vector>
  </TitlesOfParts>
  <Company>www.Ghalamo.com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www.Ghalamo.com</dc:creator>
  <dc:description>www.Ghalamo.com</dc:description>
  <cp:lastModifiedBy>pmp</cp:lastModifiedBy>
  <cp:revision>154</cp:revision>
  <cp:lastPrinted>2017-03-06T11:22:04Z</cp:lastPrinted>
  <dcterms:created xsi:type="dcterms:W3CDTF">2014-04-01T16:35:38Z</dcterms:created>
  <dcterms:modified xsi:type="dcterms:W3CDTF">2017-04-26T07:39:02Z</dcterms:modified>
</cp:coreProperties>
</file>